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65" r:id="rId3"/>
    <p:sldId id="257" r:id="rId4"/>
    <p:sldId id="258" r:id="rId5"/>
    <p:sldId id="266" r:id="rId6"/>
    <p:sldId id="267" r:id="rId7"/>
    <p:sldId id="269" r:id="rId8"/>
    <p:sldId id="260" r:id="rId9"/>
    <p:sldId id="270" r:id="rId10"/>
    <p:sldId id="263" r:id="rId11"/>
    <p:sldId id="264" r:id="rId12"/>
  </p:sldIdLst>
  <p:sldSz cx="14630400" cy="8229600"/>
  <p:notesSz cx="8229600" cy="14630400"/>
  <p:embeddedFontLst>
    <p:embeddedFont>
      <p:font typeface="Inter"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00" d="100"/>
          <a:sy n="100" d="100"/>
        </p:scale>
        <p:origin x="18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ễn Mạnh Hùng" userId="c67c286bfbc60b87" providerId="LiveId" clId="{FB2B65E7-42E5-4C42-8FA3-1BD5B95EC8A2}"/>
    <pc:docChg chg="undo custSel addSld delSld modSld sldOrd">
      <pc:chgData name="Nguyễn Mạnh Hùng" userId="c67c286bfbc60b87" providerId="LiveId" clId="{FB2B65E7-42E5-4C42-8FA3-1BD5B95EC8A2}" dt="2026-02-03T01:21:22.951" v="1696" actId="20577"/>
      <pc:docMkLst>
        <pc:docMk/>
      </pc:docMkLst>
      <pc:sldChg chg="addSp delSp modSp mod">
        <pc:chgData name="Nguyễn Mạnh Hùng" userId="c67c286bfbc60b87" providerId="LiveId" clId="{FB2B65E7-42E5-4C42-8FA3-1BD5B95EC8A2}" dt="2026-02-02T15:07:16.701" v="623" actId="14100"/>
        <pc:sldMkLst>
          <pc:docMk/>
          <pc:sldMk cId="0" sldId="257"/>
        </pc:sldMkLst>
        <pc:picChg chg="del">
          <ac:chgData name="Nguyễn Mạnh Hùng" userId="c67c286bfbc60b87" providerId="LiveId" clId="{FB2B65E7-42E5-4C42-8FA3-1BD5B95EC8A2}" dt="2026-02-02T14:36:56.558" v="0" actId="478"/>
          <ac:picMkLst>
            <pc:docMk/>
            <pc:sldMk cId="0" sldId="257"/>
            <ac:picMk id="5" creationId="{00000000-0000-0000-0000-000000000000}"/>
          </ac:picMkLst>
        </pc:picChg>
        <pc:picChg chg="del">
          <ac:chgData name="Nguyễn Mạnh Hùng" userId="c67c286bfbc60b87" providerId="LiveId" clId="{FB2B65E7-42E5-4C42-8FA3-1BD5B95EC8A2}" dt="2026-02-02T14:36:57.878" v="1" actId="478"/>
          <ac:picMkLst>
            <pc:docMk/>
            <pc:sldMk cId="0" sldId="257"/>
            <ac:picMk id="8" creationId="{00000000-0000-0000-0000-000000000000}"/>
          </ac:picMkLst>
        </pc:picChg>
        <pc:picChg chg="add mod">
          <ac:chgData name="Nguyễn Mạnh Hùng" userId="c67c286bfbc60b87" providerId="LiveId" clId="{FB2B65E7-42E5-4C42-8FA3-1BD5B95EC8A2}" dt="2026-02-02T15:06:30.606" v="619" actId="14100"/>
          <ac:picMkLst>
            <pc:docMk/>
            <pc:sldMk cId="0" sldId="257"/>
            <ac:picMk id="1026" creationId="{1AB14BE1-F7BA-654C-E27A-373A3DC6C050}"/>
          </ac:picMkLst>
        </pc:picChg>
        <pc:picChg chg="add mod">
          <ac:chgData name="Nguyễn Mạnh Hùng" userId="c67c286bfbc60b87" providerId="LiveId" clId="{FB2B65E7-42E5-4C42-8FA3-1BD5B95EC8A2}" dt="2026-02-02T15:07:16.701" v="623" actId="14100"/>
          <ac:picMkLst>
            <pc:docMk/>
            <pc:sldMk cId="0" sldId="257"/>
            <ac:picMk id="1028" creationId="{079C04EF-5B31-168B-F744-31395B8C04FF}"/>
          </ac:picMkLst>
        </pc:picChg>
      </pc:sldChg>
      <pc:sldChg chg="modSp mod">
        <pc:chgData name="Nguyễn Mạnh Hùng" userId="c67c286bfbc60b87" providerId="LiveId" clId="{FB2B65E7-42E5-4C42-8FA3-1BD5B95EC8A2}" dt="2026-02-02T15:51:24.820" v="1689" actId="20577"/>
        <pc:sldMkLst>
          <pc:docMk/>
          <pc:sldMk cId="0" sldId="258"/>
        </pc:sldMkLst>
        <pc:spChg chg="mod">
          <ac:chgData name="Nguyễn Mạnh Hùng" userId="c67c286bfbc60b87" providerId="LiveId" clId="{FB2B65E7-42E5-4C42-8FA3-1BD5B95EC8A2}" dt="2026-02-02T15:51:24.820" v="1689" actId="20577"/>
          <ac:spMkLst>
            <pc:docMk/>
            <pc:sldMk cId="0" sldId="258"/>
            <ac:spMk id="14" creationId="{00000000-0000-0000-0000-000000000000}"/>
          </ac:spMkLst>
        </pc:spChg>
        <pc:spChg chg="mod">
          <ac:chgData name="Nguyễn Mạnh Hùng" userId="c67c286bfbc60b87" providerId="LiveId" clId="{FB2B65E7-42E5-4C42-8FA3-1BD5B95EC8A2}" dt="2026-02-02T14:48:13.102" v="332"/>
          <ac:spMkLst>
            <pc:docMk/>
            <pc:sldMk cId="0" sldId="258"/>
            <ac:spMk id="20" creationId="{00000000-0000-0000-0000-000000000000}"/>
          </ac:spMkLst>
        </pc:spChg>
        <pc:spChg chg="mod">
          <ac:chgData name="Nguyễn Mạnh Hùng" userId="c67c286bfbc60b87" providerId="LiveId" clId="{FB2B65E7-42E5-4C42-8FA3-1BD5B95EC8A2}" dt="2026-02-02T14:43:03.557" v="86" actId="20577"/>
          <ac:spMkLst>
            <pc:docMk/>
            <pc:sldMk cId="0" sldId="258"/>
            <ac:spMk id="25" creationId="{00000000-0000-0000-0000-000000000000}"/>
          </ac:spMkLst>
        </pc:spChg>
      </pc:sldChg>
      <pc:sldChg chg="del">
        <pc:chgData name="Nguyễn Mạnh Hùng" userId="c67c286bfbc60b87" providerId="LiveId" clId="{FB2B65E7-42E5-4C42-8FA3-1BD5B95EC8A2}" dt="2026-02-02T15:08:15.469" v="627" actId="2696"/>
        <pc:sldMkLst>
          <pc:docMk/>
          <pc:sldMk cId="0" sldId="259"/>
        </pc:sldMkLst>
      </pc:sldChg>
      <pc:sldChg chg="modSp mod">
        <pc:chgData name="Nguyễn Mạnh Hùng" userId="c67c286bfbc60b87" providerId="LiveId" clId="{FB2B65E7-42E5-4C42-8FA3-1BD5B95EC8A2}" dt="2026-02-02T15:34:48.197" v="1014" actId="20577"/>
        <pc:sldMkLst>
          <pc:docMk/>
          <pc:sldMk cId="0" sldId="260"/>
        </pc:sldMkLst>
        <pc:spChg chg="mod">
          <ac:chgData name="Nguyễn Mạnh Hùng" userId="c67c286bfbc60b87" providerId="LiveId" clId="{FB2B65E7-42E5-4C42-8FA3-1BD5B95EC8A2}" dt="2026-02-02T15:34:24.946" v="987" actId="20577"/>
          <ac:spMkLst>
            <pc:docMk/>
            <pc:sldMk cId="0" sldId="260"/>
            <ac:spMk id="7" creationId="{00000000-0000-0000-0000-000000000000}"/>
          </ac:spMkLst>
        </pc:spChg>
        <pc:spChg chg="mod">
          <ac:chgData name="Nguyễn Mạnh Hùng" userId="c67c286bfbc60b87" providerId="LiveId" clId="{FB2B65E7-42E5-4C42-8FA3-1BD5B95EC8A2}" dt="2026-02-02T15:34:48.197" v="1014" actId="20577"/>
          <ac:spMkLst>
            <pc:docMk/>
            <pc:sldMk cId="0" sldId="260"/>
            <ac:spMk id="12" creationId="{00000000-0000-0000-0000-000000000000}"/>
          </ac:spMkLst>
        </pc:spChg>
      </pc:sldChg>
      <pc:sldChg chg="addSp delSp modSp mod">
        <pc:chgData name="Nguyễn Mạnh Hùng" userId="c67c286bfbc60b87" providerId="LiveId" clId="{FB2B65E7-42E5-4C42-8FA3-1BD5B95EC8A2}" dt="2026-02-02T15:59:24.808" v="1693" actId="14100"/>
        <pc:sldMkLst>
          <pc:docMk/>
          <pc:sldMk cId="0" sldId="261"/>
        </pc:sldMkLst>
        <pc:spChg chg="del">
          <ac:chgData name="Nguyễn Mạnh Hùng" userId="c67c286bfbc60b87" providerId="LiveId" clId="{FB2B65E7-42E5-4C42-8FA3-1BD5B95EC8A2}" dt="2026-02-02T15:10:05.172" v="630" actId="478"/>
          <ac:spMkLst>
            <pc:docMk/>
            <pc:sldMk cId="0" sldId="261"/>
            <ac:spMk id="10" creationId="{00000000-0000-0000-0000-000000000000}"/>
          </ac:spMkLst>
        </pc:spChg>
        <pc:spChg chg="del">
          <ac:chgData name="Nguyễn Mạnh Hùng" userId="c67c286bfbc60b87" providerId="LiveId" clId="{FB2B65E7-42E5-4C42-8FA3-1BD5B95EC8A2}" dt="2026-02-02T15:10:09.850" v="631" actId="478"/>
          <ac:spMkLst>
            <pc:docMk/>
            <pc:sldMk cId="0" sldId="261"/>
            <ac:spMk id="12" creationId="{00000000-0000-0000-0000-000000000000}"/>
          </ac:spMkLst>
        </pc:spChg>
        <pc:picChg chg="mod">
          <ac:chgData name="Nguyễn Mạnh Hùng" userId="c67c286bfbc60b87" providerId="LiveId" clId="{FB2B65E7-42E5-4C42-8FA3-1BD5B95EC8A2}" dt="2026-02-02T15:10:12.662" v="632" actId="1076"/>
          <ac:picMkLst>
            <pc:docMk/>
            <pc:sldMk cId="0" sldId="261"/>
            <ac:picMk id="5" creationId="{00000000-0000-0000-0000-000000000000}"/>
          </ac:picMkLst>
        </pc:picChg>
        <pc:picChg chg="del">
          <ac:chgData name="Nguyễn Mạnh Hùng" userId="c67c286bfbc60b87" providerId="LiveId" clId="{FB2B65E7-42E5-4C42-8FA3-1BD5B95EC8A2}" dt="2026-02-02T15:09:40.998" v="628" actId="478"/>
          <ac:picMkLst>
            <pc:docMk/>
            <pc:sldMk cId="0" sldId="261"/>
            <ac:picMk id="9" creationId="{00000000-0000-0000-0000-000000000000}"/>
          </ac:picMkLst>
        </pc:picChg>
        <pc:picChg chg="del">
          <ac:chgData name="Nguyễn Mạnh Hùng" userId="c67c286bfbc60b87" providerId="LiveId" clId="{FB2B65E7-42E5-4C42-8FA3-1BD5B95EC8A2}" dt="2026-02-02T15:10:09.850" v="631" actId="478"/>
          <ac:picMkLst>
            <pc:docMk/>
            <pc:sldMk cId="0" sldId="261"/>
            <ac:picMk id="11" creationId="{00000000-0000-0000-0000-000000000000}"/>
          </ac:picMkLst>
        </pc:picChg>
        <pc:picChg chg="add mod">
          <ac:chgData name="Nguyễn Mạnh Hùng" userId="c67c286bfbc60b87" providerId="LiveId" clId="{FB2B65E7-42E5-4C42-8FA3-1BD5B95EC8A2}" dt="2026-02-02T15:59:24.808" v="1693" actId="14100"/>
          <ac:picMkLst>
            <pc:docMk/>
            <pc:sldMk cId="0" sldId="261"/>
            <ac:picMk id="14" creationId="{FA921457-89E1-E7C7-7742-DAF3001C8EDC}"/>
          </ac:picMkLst>
        </pc:picChg>
      </pc:sldChg>
      <pc:sldChg chg="del">
        <pc:chgData name="Nguyễn Mạnh Hùng" userId="c67c286bfbc60b87" providerId="LiveId" clId="{FB2B65E7-42E5-4C42-8FA3-1BD5B95EC8A2}" dt="2026-02-02T15:10:43.791" v="634" actId="2696"/>
        <pc:sldMkLst>
          <pc:docMk/>
          <pc:sldMk cId="0" sldId="262"/>
        </pc:sldMkLst>
      </pc:sldChg>
      <pc:sldChg chg="modSp mod">
        <pc:chgData name="Nguyễn Mạnh Hùng" userId="c67c286bfbc60b87" providerId="LiveId" clId="{FB2B65E7-42E5-4C42-8FA3-1BD5B95EC8A2}" dt="2026-02-02T15:32:02.153" v="958" actId="20577"/>
        <pc:sldMkLst>
          <pc:docMk/>
          <pc:sldMk cId="0" sldId="263"/>
        </pc:sldMkLst>
        <pc:spChg chg="mod">
          <ac:chgData name="Nguyễn Mạnh Hùng" userId="c67c286bfbc60b87" providerId="LiveId" clId="{FB2B65E7-42E5-4C42-8FA3-1BD5B95EC8A2}" dt="2026-02-02T15:31:01.841" v="929" actId="20577"/>
          <ac:spMkLst>
            <pc:docMk/>
            <pc:sldMk cId="0" sldId="263"/>
            <ac:spMk id="5" creationId="{00000000-0000-0000-0000-000000000000}"/>
          </ac:spMkLst>
        </pc:spChg>
        <pc:spChg chg="mod">
          <ac:chgData name="Nguyễn Mạnh Hùng" userId="c67c286bfbc60b87" providerId="LiveId" clId="{FB2B65E7-42E5-4C42-8FA3-1BD5B95EC8A2}" dt="2026-02-02T15:32:02.153" v="958" actId="20577"/>
          <ac:spMkLst>
            <pc:docMk/>
            <pc:sldMk cId="0" sldId="263"/>
            <ac:spMk id="8" creationId="{00000000-0000-0000-0000-000000000000}"/>
          </ac:spMkLst>
        </pc:spChg>
      </pc:sldChg>
      <pc:sldChg chg="modSp mod">
        <pc:chgData name="Nguyễn Mạnh Hùng" userId="c67c286bfbc60b87" providerId="LiveId" clId="{FB2B65E7-42E5-4C42-8FA3-1BD5B95EC8A2}" dt="2026-02-02T15:33:47.202" v="960" actId="20577"/>
        <pc:sldMkLst>
          <pc:docMk/>
          <pc:sldMk cId="2808030266" sldId="266"/>
        </pc:sldMkLst>
        <pc:spChg chg="mod">
          <ac:chgData name="Nguyễn Mạnh Hùng" userId="c67c286bfbc60b87" providerId="LiveId" clId="{FB2B65E7-42E5-4C42-8FA3-1BD5B95EC8A2}" dt="2026-02-02T14:54:07.181" v="458" actId="20577"/>
          <ac:spMkLst>
            <pc:docMk/>
            <pc:sldMk cId="2808030266" sldId="266"/>
            <ac:spMk id="15" creationId="{2EECD291-727A-1CCF-9260-F7F04026DF12}"/>
          </ac:spMkLst>
        </pc:spChg>
        <pc:spChg chg="mod">
          <ac:chgData name="Nguyễn Mạnh Hùng" userId="c67c286bfbc60b87" providerId="LiveId" clId="{FB2B65E7-42E5-4C42-8FA3-1BD5B95EC8A2}" dt="2026-02-02T14:53:35.100" v="427" actId="20577"/>
          <ac:spMkLst>
            <pc:docMk/>
            <pc:sldMk cId="2808030266" sldId="266"/>
            <ac:spMk id="20" creationId="{047EBE76-B1FE-FD39-BEF9-398E04C37DB7}"/>
          </ac:spMkLst>
        </pc:spChg>
        <pc:spChg chg="mod">
          <ac:chgData name="Nguyễn Mạnh Hùng" userId="c67c286bfbc60b87" providerId="LiveId" clId="{FB2B65E7-42E5-4C42-8FA3-1BD5B95EC8A2}" dt="2026-02-02T14:42:31.078" v="50" actId="20577"/>
          <ac:spMkLst>
            <pc:docMk/>
            <pc:sldMk cId="2808030266" sldId="266"/>
            <ac:spMk id="25" creationId="{C97B3046-AD5A-5D6B-E78E-FE5B8925CFFA}"/>
          </ac:spMkLst>
        </pc:spChg>
        <pc:spChg chg="mod">
          <ac:chgData name="Nguyễn Mạnh Hùng" userId="c67c286bfbc60b87" providerId="LiveId" clId="{FB2B65E7-42E5-4C42-8FA3-1BD5B95EC8A2}" dt="2026-02-02T15:33:47.202" v="960" actId="20577"/>
          <ac:spMkLst>
            <pc:docMk/>
            <pc:sldMk cId="2808030266" sldId="266"/>
            <ac:spMk id="26" creationId="{4162576F-CBDC-D17A-D9C5-A5EACFEA8B6C}"/>
          </ac:spMkLst>
        </pc:spChg>
      </pc:sldChg>
      <pc:sldChg chg="modSp mod">
        <pc:chgData name="Nguyễn Mạnh Hùng" userId="c67c286bfbc60b87" providerId="LiveId" clId="{FB2B65E7-42E5-4C42-8FA3-1BD5B95EC8A2}" dt="2026-02-02T15:33:52.189" v="963" actId="20577"/>
        <pc:sldMkLst>
          <pc:docMk/>
          <pc:sldMk cId="1588789665" sldId="267"/>
        </pc:sldMkLst>
        <pc:spChg chg="mod">
          <ac:chgData name="Nguyễn Mạnh Hùng" userId="c67c286bfbc60b87" providerId="LiveId" clId="{FB2B65E7-42E5-4C42-8FA3-1BD5B95EC8A2}" dt="2026-02-02T15:33:52.189" v="963" actId="20577"/>
          <ac:spMkLst>
            <pc:docMk/>
            <pc:sldMk cId="1588789665" sldId="267"/>
            <ac:spMk id="16" creationId="{66AB0FB1-A8CF-8E7C-ABD2-7C73B5318E87}"/>
          </ac:spMkLst>
        </pc:spChg>
        <pc:spChg chg="mod">
          <ac:chgData name="Nguyễn Mạnh Hùng" userId="c67c286bfbc60b87" providerId="LiveId" clId="{FB2B65E7-42E5-4C42-8FA3-1BD5B95EC8A2}" dt="2026-02-02T14:44:56.340" v="154" actId="20577"/>
          <ac:spMkLst>
            <pc:docMk/>
            <pc:sldMk cId="1588789665" sldId="267"/>
            <ac:spMk id="20" creationId="{B48891F4-72FC-D68E-1344-B31AB9F117AB}"/>
          </ac:spMkLst>
        </pc:spChg>
        <pc:spChg chg="mod">
          <ac:chgData name="Nguyễn Mạnh Hùng" userId="c67c286bfbc60b87" providerId="LiveId" clId="{FB2B65E7-42E5-4C42-8FA3-1BD5B95EC8A2}" dt="2026-02-02T14:53:03.869" v="359" actId="20577"/>
          <ac:spMkLst>
            <pc:docMk/>
            <pc:sldMk cId="1588789665" sldId="267"/>
            <ac:spMk id="25" creationId="{1902730C-82E8-5024-7F77-4500C678E00E}"/>
          </ac:spMkLst>
        </pc:spChg>
      </pc:sldChg>
      <pc:sldChg chg="addSp delSp modSp mod">
        <pc:chgData name="Nguyễn Mạnh Hùng" userId="c67c286bfbc60b87" providerId="LiveId" clId="{FB2B65E7-42E5-4C42-8FA3-1BD5B95EC8A2}" dt="2026-02-02T15:34:03.071" v="970" actId="20577"/>
        <pc:sldMkLst>
          <pc:docMk/>
          <pc:sldMk cId="3985378178" sldId="268"/>
        </pc:sldMkLst>
        <pc:spChg chg="mod">
          <ac:chgData name="Nguyễn Mạnh Hùng" userId="c67c286bfbc60b87" providerId="LiveId" clId="{FB2B65E7-42E5-4C42-8FA3-1BD5B95EC8A2}" dt="2026-02-02T15:28:18.967" v="772" actId="14100"/>
          <ac:spMkLst>
            <pc:docMk/>
            <pc:sldMk cId="3985378178" sldId="268"/>
            <ac:spMk id="6" creationId="{9A97DFFA-7F3C-7E0A-9DE5-37BF77F1D593}"/>
          </ac:spMkLst>
        </pc:spChg>
        <pc:spChg chg="mod">
          <ac:chgData name="Nguyễn Mạnh Hùng" userId="c67c286bfbc60b87" providerId="LiveId" clId="{FB2B65E7-42E5-4C42-8FA3-1BD5B95EC8A2}" dt="2026-02-02T14:55:28.871" v="465" actId="1076"/>
          <ac:spMkLst>
            <pc:docMk/>
            <pc:sldMk cId="3985378178" sldId="268"/>
            <ac:spMk id="12" creationId="{E6F627F7-04C5-7DA1-A28B-01F4AAE7049A}"/>
          </ac:spMkLst>
        </pc:spChg>
        <pc:spChg chg="mod">
          <ac:chgData name="Nguyễn Mạnh Hùng" userId="c67c286bfbc60b87" providerId="LiveId" clId="{FB2B65E7-42E5-4C42-8FA3-1BD5B95EC8A2}" dt="2026-02-02T14:45:29.289" v="208" actId="20577"/>
          <ac:spMkLst>
            <pc:docMk/>
            <pc:sldMk cId="3985378178" sldId="268"/>
            <ac:spMk id="15" creationId="{890F97DD-FAFF-4567-FD8A-96BF87A04A50}"/>
          </ac:spMkLst>
        </pc:spChg>
        <pc:spChg chg="mod">
          <ac:chgData name="Nguyễn Mạnh Hùng" userId="c67c286bfbc60b87" providerId="LiveId" clId="{FB2B65E7-42E5-4C42-8FA3-1BD5B95EC8A2}" dt="2026-02-02T14:56:51.487" v="498" actId="1076"/>
          <ac:spMkLst>
            <pc:docMk/>
            <pc:sldMk cId="3985378178" sldId="268"/>
            <ac:spMk id="17" creationId="{E64ADA1F-5AD7-7F11-7FD6-2514125411FA}"/>
          </ac:spMkLst>
        </pc:spChg>
        <pc:spChg chg="add del mod">
          <ac:chgData name="Nguyễn Mạnh Hùng" userId="c67c286bfbc60b87" providerId="LiveId" clId="{FB2B65E7-42E5-4C42-8FA3-1BD5B95EC8A2}" dt="2026-02-02T14:55:22.719" v="464" actId="478"/>
          <ac:spMkLst>
            <pc:docMk/>
            <pc:sldMk cId="3985378178" sldId="268"/>
            <ac:spMk id="22" creationId="{5E91B6A2-9233-4350-7600-11DE281F3106}"/>
          </ac:spMkLst>
        </pc:spChg>
        <pc:spChg chg="add mod">
          <ac:chgData name="Nguyễn Mạnh Hùng" userId="c67c286bfbc60b87" providerId="LiveId" clId="{FB2B65E7-42E5-4C42-8FA3-1BD5B95EC8A2}" dt="2026-02-02T15:28:16.038" v="771" actId="14100"/>
          <ac:spMkLst>
            <pc:docMk/>
            <pc:sldMk cId="3985378178" sldId="268"/>
            <ac:spMk id="23" creationId="{DD863030-0F3C-45BC-F6E5-68B37B38EA7F}"/>
          </ac:spMkLst>
        </pc:spChg>
        <pc:spChg chg="add del mod">
          <ac:chgData name="Nguyễn Mạnh Hùng" userId="c67c286bfbc60b87" providerId="LiveId" clId="{FB2B65E7-42E5-4C42-8FA3-1BD5B95EC8A2}" dt="2026-02-02T14:57:03.951" v="501" actId="478"/>
          <ac:spMkLst>
            <pc:docMk/>
            <pc:sldMk cId="3985378178" sldId="268"/>
            <ac:spMk id="24" creationId="{277B3020-B7A7-C2CB-C6AC-B19EC8794E4E}"/>
          </ac:spMkLst>
        </pc:spChg>
        <pc:spChg chg="add mod">
          <ac:chgData name="Nguyễn Mạnh Hùng" userId="c67c286bfbc60b87" providerId="LiveId" clId="{FB2B65E7-42E5-4C42-8FA3-1BD5B95EC8A2}" dt="2026-02-02T14:57:31.421" v="529"/>
          <ac:spMkLst>
            <pc:docMk/>
            <pc:sldMk cId="3985378178" sldId="268"/>
            <ac:spMk id="25" creationId="{A51E07E5-4E9B-1952-7E54-2683CEEA80C6}"/>
          </ac:spMkLst>
        </pc:spChg>
        <pc:spChg chg="add mod">
          <ac:chgData name="Nguyễn Mạnh Hùng" userId="c67c286bfbc60b87" providerId="LiveId" clId="{FB2B65E7-42E5-4C42-8FA3-1BD5B95EC8A2}" dt="2026-02-02T14:57:19.030" v="503" actId="1076"/>
          <ac:spMkLst>
            <pc:docMk/>
            <pc:sldMk cId="3985378178" sldId="268"/>
            <ac:spMk id="26" creationId="{13E3E001-C3D6-3E95-9612-8A289C8C1027}"/>
          </ac:spMkLst>
        </pc:spChg>
        <pc:spChg chg="add mod">
          <ac:chgData name="Nguyễn Mạnh Hùng" userId="c67c286bfbc60b87" providerId="LiveId" clId="{FB2B65E7-42E5-4C42-8FA3-1BD5B95EC8A2}" dt="2026-02-02T15:34:03.071" v="970" actId="20577"/>
          <ac:spMkLst>
            <pc:docMk/>
            <pc:sldMk cId="3985378178" sldId="268"/>
            <ac:spMk id="27" creationId="{54BE8E65-7A77-FCA7-107F-898ACDD401B5}"/>
          </ac:spMkLst>
        </pc:spChg>
        <pc:spChg chg="add mod">
          <ac:chgData name="Nguyễn Mạnh Hùng" userId="c67c286bfbc60b87" providerId="LiveId" clId="{FB2B65E7-42E5-4C42-8FA3-1BD5B95EC8A2}" dt="2026-02-02T14:57:35.647" v="530"/>
          <ac:spMkLst>
            <pc:docMk/>
            <pc:sldMk cId="3985378178" sldId="268"/>
            <ac:spMk id="28" creationId="{AB9E7C00-E3E0-5B33-83BD-E7828A2D6A95}"/>
          </ac:spMkLst>
        </pc:spChg>
        <pc:spChg chg="add mod">
          <ac:chgData name="Nguyễn Mạnh Hùng" userId="c67c286bfbc60b87" providerId="LiveId" clId="{FB2B65E7-42E5-4C42-8FA3-1BD5B95EC8A2}" dt="2026-02-02T14:57:35.647" v="530"/>
          <ac:spMkLst>
            <pc:docMk/>
            <pc:sldMk cId="3985378178" sldId="268"/>
            <ac:spMk id="29" creationId="{0FF76C48-F0A3-4FE3-BE98-7993D53049EF}"/>
          </ac:spMkLst>
        </pc:spChg>
        <pc:spChg chg="add mod">
          <ac:chgData name="Nguyễn Mạnh Hùng" userId="c67c286bfbc60b87" providerId="LiveId" clId="{FB2B65E7-42E5-4C42-8FA3-1BD5B95EC8A2}" dt="2026-02-02T14:57:35.647" v="530"/>
          <ac:spMkLst>
            <pc:docMk/>
            <pc:sldMk cId="3985378178" sldId="268"/>
            <ac:spMk id="30" creationId="{60438DAD-29A0-CE9A-39E1-531F1EBBFEB2}"/>
          </ac:spMkLst>
        </pc:spChg>
        <pc:spChg chg="add mod">
          <ac:chgData name="Nguyễn Mạnh Hùng" userId="c67c286bfbc60b87" providerId="LiveId" clId="{FB2B65E7-42E5-4C42-8FA3-1BD5B95EC8A2}" dt="2026-02-02T15:03:27.903" v="613" actId="20577"/>
          <ac:spMkLst>
            <pc:docMk/>
            <pc:sldMk cId="3985378178" sldId="268"/>
            <ac:spMk id="31" creationId="{80904A6E-86CD-D0F4-23FF-756BC020C2A2}"/>
          </ac:spMkLst>
        </pc:spChg>
      </pc:sldChg>
      <pc:sldChg chg="modSp add mod ord">
        <pc:chgData name="Nguyễn Mạnh Hùng" userId="c67c286bfbc60b87" providerId="LiveId" clId="{FB2B65E7-42E5-4C42-8FA3-1BD5B95EC8A2}" dt="2026-02-03T01:21:22.951" v="1696" actId="20577"/>
        <pc:sldMkLst>
          <pc:docMk/>
          <pc:sldMk cId="0" sldId="269"/>
        </pc:sldMkLst>
        <pc:spChg chg="mod">
          <ac:chgData name="Nguyễn Mạnh Hùng" userId="c67c286bfbc60b87" providerId="LiveId" clId="{FB2B65E7-42E5-4C42-8FA3-1BD5B95EC8A2}" dt="2026-02-03T01:21:22.951" v="1696" actId="20577"/>
          <ac:spMkLst>
            <pc:docMk/>
            <pc:sldMk cId="0" sldId="269"/>
            <ac:spMk id="5" creationId="{00000000-0000-0000-0000-000000000000}"/>
          </ac:spMkLst>
        </pc:spChg>
        <pc:spChg chg="mod">
          <ac:chgData name="Nguyễn Mạnh Hùng" userId="c67c286bfbc60b87" providerId="LiveId" clId="{FB2B65E7-42E5-4C42-8FA3-1BD5B95EC8A2}" dt="2026-02-02T15:47:09.360" v="1384" actId="255"/>
          <ac:spMkLst>
            <pc:docMk/>
            <pc:sldMk cId="0" sldId="269"/>
            <ac:spMk id="8" creationId="{00000000-0000-0000-0000-000000000000}"/>
          </ac:spMkLst>
        </pc:spChg>
        <pc:spChg chg="mod">
          <ac:chgData name="Nguyễn Mạnh Hùng" userId="c67c286bfbc60b87" providerId="LiveId" clId="{FB2B65E7-42E5-4C42-8FA3-1BD5B95EC8A2}" dt="2026-02-02T15:47:29.641" v="1386" actId="255"/>
          <ac:spMkLst>
            <pc:docMk/>
            <pc:sldMk cId="0" sldId="269"/>
            <ac:spMk id="11" creationId="{00000000-0000-0000-0000-000000000000}"/>
          </ac:spMkLst>
        </pc:spChg>
        <pc:spChg chg="mod">
          <ac:chgData name="Nguyễn Mạnh Hùng" userId="c67c286bfbc60b87" providerId="LiveId" clId="{FB2B65E7-42E5-4C42-8FA3-1BD5B95EC8A2}" dt="2026-02-02T15:25:33.875" v="635" actId="1076"/>
          <ac:spMkLst>
            <pc:docMk/>
            <pc:sldMk cId="0" sldId="269"/>
            <ac:spMk id="12" creationId="{00000000-0000-0000-0000-000000000000}"/>
          </ac:spMkLst>
        </pc:spChg>
      </pc:sldChg>
      <pc:sldChg chg="addSp delSp modSp add mod">
        <pc:chgData name="Nguyễn Mạnh Hùng" userId="c67c286bfbc60b87" providerId="LiveId" clId="{FB2B65E7-42E5-4C42-8FA3-1BD5B95EC8A2}" dt="2026-02-02T15:50:59.713" v="1688"/>
        <pc:sldMkLst>
          <pc:docMk/>
          <pc:sldMk cId="0" sldId="270"/>
        </pc:sldMkLst>
        <pc:spChg chg="del">
          <ac:chgData name="Nguyễn Mạnh Hùng" userId="c67c286bfbc60b87" providerId="LiveId" clId="{FB2B65E7-42E5-4C42-8FA3-1BD5B95EC8A2}" dt="2026-02-02T15:48:36.587" v="1390" actId="478"/>
          <ac:spMkLst>
            <pc:docMk/>
            <pc:sldMk cId="0" sldId="270"/>
            <ac:spMk id="17" creationId="{00000000-0000-0000-0000-000000000000}"/>
          </ac:spMkLst>
        </pc:spChg>
        <pc:spChg chg="del">
          <ac:chgData name="Nguyễn Mạnh Hùng" userId="c67c286bfbc60b87" providerId="LiveId" clId="{FB2B65E7-42E5-4C42-8FA3-1BD5B95EC8A2}" dt="2026-02-02T15:48:36.587" v="1390" actId="478"/>
          <ac:spMkLst>
            <pc:docMk/>
            <pc:sldMk cId="0" sldId="270"/>
            <ac:spMk id="18" creationId="{00000000-0000-0000-0000-000000000000}"/>
          </ac:spMkLst>
        </pc:spChg>
        <pc:spChg chg="del">
          <ac:chgData name="Nguyễn Mạnh Hùng" userId="c67c286bfbc60b87" providerId="LiveId" clId="{FB2B65E7-42E5-4C42-8FA3-1BD5B95EC8A2}" dt="2026-02-02T15:48:36.587" v="1390" actId="478"/>
          <ac:spMkLst>
            <pc:docMk/>
            <pc:sldMk cId="0" sldId="270"/>
            <ac:spMk id="19" creationId="{00000000-0000-0000-0000-000000000000}"/>
          </ac:spMkLst>
        </pc:spChg>
        <pc:spChg chg="del">
          <ac:chgData name="Nguyễn Mạnh Hùng" userId="c67c286bfbc60b87" providerId="LiveId" clId="{FB2B65E7-42E5-4C42-8FA3-1BD5B95EC8A2}" dt="2026-02-02T15:48:36.587" v="1390" actId="478"/>
          <ac:spMkLst>
            <pc:docMk/>
            <pc:sldMk cId="0" sldId="270"/>
            <ac:spMk id="20" creationId="{00000000-0000-0000-0000-000000000000}"/>
          </ac:spMkLst>
        </pc:spChg>
        <pc:spChg chg="del">
          <ac:chgData name="Nguyễn Mạnh Hùng" userId="c67c286bfbc60b87" providerId="LiveId" clId="{FB2B65E7-42E5-4C42-8FA3-1BD5B95EC8A2}" dt="2026-02-02T15:49:51.204" v="1604" actId="478"/>
          <ac:spMkLst>
            <pc:docMk/>
            <pc:sldMk cId="0" sldId="270"/>
            <ac:spMk id="21" creationId="{00000000-0000-0000-0000-000000000000}"/>
          </ac:spMkLst>
        </pc:spChg>
        <pc:spChg chg="del">
          <ac:chgData name="Nguyễn Mạnh Hùng" userId="c67c286bfbc60b87" providerId="LiveId" clId="{FB2B65E7-42E5-4C42-8FA3-1BD5B95EC8A2}" dt="2026-02-02T15:49:51.204" v="1604" actId="478"/>
          <ac:spMkLst>
            <pc:docMk/>
            <pc:sldMk cId="0" sldId="270"/>
            <ac:spMk id="22" creationId="{00000000-0000-0000-0000-000000000000}"/>
          </ac:spMkLst>
        </pc:spChg>
        <pc:spChg chg="del">
          <ac:chgData name="Nguyễn Mạnh Hùng" userId="c67c286bfbc60b87" providerId="LiveId" clId="{FB2B65E7-42E5-4C42-8FA3-1BD5B95EC8A2}" dt="2026-02-02T15:49:51.204" v="1604" actId="478"/>
          <ac:spMkLst>
            <pc:docMk/>
            <pc:sldMk cId="0" sldId="270"/>
            <ac:spMk id="23" creationId="{00000000-0000-0000-0000-000000000000}"/>
          </ac:spMkLst>
        </pc:spChg>
        <pc:spChg chg="del">
          <ac:chgData name="Nguyễn Mạnh Hùng" userId="c67c286bfbc60b87" providerId="LiveId" clId="{FB2B65E7-42E5-4C42-8FA3-1BD5B95EC8A2}" dt="2026-02-02T15:49:51.204" v="1604" actId="478"/>
          <ac:spMkLst>
            <pc:docMk/>
            <pc:sldMk cId="0" sldId="270"/>
            <ac:spMk id="24" creationId="{00000000-0000-0000-0000-000000000000}"/>
          </ac:spMkLst>
        </pc:spChg>
        <pc:spChg chg="add mod">
          <ac:chgData name="Nguyễn Mạnh Hùng" userId="c67c286bfbc60b87" providerId="LiveId" clId="{FB2B65E7-42E5-4C42-8FA3-1BD5B95EC8A2}" dt="2026-02-02T15:48:25.452" v="1389" actId="1076"/>
          <ac:spMkLst>
            <pc:docMk/>
            <pc:sldMk cId="0" sldId="270"/>
            <ac:spMk id="25" creationId="{3F294C59-1592-CAAD-E408-B6432A3C14D1}"/>
          </ac:spMkLst>
        </pc:spChg>
        <pc:spChg chg="add mod">
          <ac:chgData name="Nguyễn Mạnh Hùng" userId="c67c286bfbc60b87" providerId="LiveId" clId="{FB2B65E7-42E5-4C42-8FA3-1BD5B95EC8A2}" dt="2026-02-02T15:48:25.452" v="1389" actId="1076"/>
          <ac:spMkLst>
            <pc:docMk/>
            <pc:sldMk cId="0" sldId="270"/>
            <ac:spMk id="26" creationId="{5FAB4AF7-77B3-5EEA-F09E-7CBF0BCD7000}"/>
          </ac:spMkLst>
        </pc:spChg>
        <pc:spChg chg="add mod">
          <ac:chgData name="Nguyễn Mạnh Hùng" userId="c67c286bfbc60b87" providerId="LiveId" clId="{FB2B65E7-42E5-4C42-8FA3-1BD5B95EC8A2}" dt="2026-02-02T15:48:25.452" v="1389" actId="1076"/>
          <ac:spMkLst>
            <pc:docMk/>
            <pc:sldMk cId="0" sldId="270"/>
            <ac:spMk id="27" creationId="{941E9158-6FF1-0529-02FF-447318FAEDBC}"/>
          </ac:spMkLst>
        </pc:spChg>
        <pc:spChg chg="add mod">
          <ac:chgData name="Nguyễn Mạnh Hùng" userId="c67c286bfbc60b87" providerId="LiveId" clId="{FB2B65E7-42E5-4C42-8FA3-1BD5B95EC8A2}" dt="2026-02-02T15:48:25.452" v="1389" actId="1076"/>
          <ac:spMkLst>
            <pc:docMk/>
            <pc:sldMk cId="0" sldId="270"/>
            <ac:spMk id="28" creationId="{BB25AAA0-F3AA-3C16-B8F9-268A729F7BCE}"/>
          </ac:spMkLst>
        </pc:spChg>
        <pc:spChg chg="add mod">
          <ac:chgData name="Nguyễn Mạnh Hùng" userId="c67c286bfbc60b87" providerId="LiveId" clId="{FB2B65E7-42E5-4C42-8FA3-1BD5B95EC8A2}" dt="2026-02-02T15:50:06.195" v="1610" actId="20577"/>
          <ac:spMkLst>
            <pc:docMk/>
            <pc:sldMk cId="0" sldId="270"/>
            <ac:spMk id="29" creationId="{D9E9DA59-CCE6-5B37-26A1-018DE80E074F}"/>
          </ac:spMkLst>
        </pc:spChg>
        <pc:spChg chg="add mod">
          <ac:chgData name="Nguyễn Mạnh Hùng" userId="c67c286bfbc60b87" providerId="LiveId" clId="{FB2B65E7-42E5-4C42-8FA3-1BD5B95EC8A2}" dt="2026-02-02T15:48:51.456" v="1392" actId="1076"/>
          <ac:spMkLst>
            <pc:docMk/>
            <pc:sldMk cId="0" sldId="270"/>
            <ac:spMk id="30" creationId="{E05FF257-3C37-451A-5605-FA31017D72BD}"/>
          </ac:spMkLst>
        </pc:spChg>
        <pc:spChg chg="add mod">
          <ac:chgData name="Nguyễn Mạnh Hùng" userId="c67c286bfbc60b87" providerId="LiveId" clId="{FB2B65E7-42E5-4C42-8FA3-1BD5B95EC8A2}" dt="2026-02-02T15:49:11.580" v="1450" actId="20577"/>
          <ac:spMkLst>
            <pc:docMk/>
            <pc:sldMk cId="0" sldId="270"/>
            <ac:spMk id="31" creationId="{0A00F426-CCA5-A2B3-8397-D8E83D7962FB}"/>
          </ac:spMkLst>
        </pc:spChg>
        <pc:spChg chg="add mod">
          <ac:chgData name="Nguyễn Mạnh Hùng" userId="c67c286bfbc60b87" providerId="LiveId" clId="{FB2B65E7-42E5-4C42-8FA3-1BD5B95EC8A2}" dt="2026-02-02T15:49:45.990" v="1603" actId="20577"/>
          <ac:spMkLst>
            <pc:docMk/>
            <pc:sldMk cId="0" sldId="270"/>
            <ac:spMk id="32" creationId="{A68C1BA1-252F-D19C-A618-EDD800F999C0}"/>
          </ac:spMkLst>
        </pc:spChg>
        <pc:spChg chg="add mod">
          <ac:chgData name="Nguyễn Mạnh Hùng" userId="c67c286bfbc60b87" providerId="LiveId" clId="{FB2B65E7-42E5-4C42-8FA3-1BD5B95EC8A2}" dt="2026-02-02T15:50:10.525" v="1612" actId="20577"/>
          <ac:spMkLst>
            <pc:docMk/>
            <pc:sldMk cId="0" sldId="270"/>
            <ac:spMk id="33" creationId="{749DE91D-86EA-5CD9-CDA5-C2B654876009}"/>
          </ac:spMkLst>
        </pc:spChg>
        <pc:spChg chg="add mod">
          <ac:chgData name="Nguyễn Mạnh Hùng" userId="c67c286bfbc60b87" providerId="LiveId" clId="{FB2B65E7-42E5-4C42-8FA3-1BD5B95EC8A2}" dt="2026-02-02T15:49:59.786" v="1606" actId="1076"/>
          <ac:spMkLst>
            <pc:docMk/>
            <pc:sldMk cId="0" sldId="270"/>
            <ac:spMk id="34" creationId="{C96773D8-274E-C2A9-5A83-A4B6EBB47533}"/>
          </ac:spMkLst>
        </pc:spChg>
        <pc:spChg chg="add mod">
          <ac:chgData name="Nguyễn Mạnh Hùng" userId="c67c286bfbc60b87" providerId="LiveId" clId="{FB2B65E7-42E5-4C42-8FA3-1BD5B95EC8A2}" dt="2026-02-02T15:50:21.254" v="1652" actId="20577"/>
          <ac:spMkLst>
            <pc:docMk/>
            <pc:sldMk cId="0" sldId="270"/>
            <ac:spMk id="35" creationId="{B1CF817B-1C1E-C4D9-6F15-26C25CC040AC}"/>
          </ac:spMkLst>
        </pc:spChg>
        <pc:spChg chg="add mod">
          <ac:chgData name="Nguyễn Mạnh Hùng" userId="c67c286bfbc60b87" providerId="LiveId" clId="{FB2B65E7-42E5-4C42-8FA3-1BD5B95EC8A2}" dt="2026-02-02T15:50:28.501" v="1653"/>
          <ac:spMkLst>
            <pc:docMk/>
            <pc:sldMk cId="0" sldId="270"/>
            <ac:spMk id="36" creationId="{6BE55372-260D-E940-1E5C-A70C89EB82F7}"/>
          </ac:spMkLst>
        </pc:spChg>
        <pc:spChg chg="add mod">
          <ac:chgData name="Nguyễn Mạnh Hùng" userId="c67c286bfbc60b87" providerId="LiveId" clId="{FB2B65E7-42E5-4C42-8FA3-1BD5B95EC8A2}" dt="2026-02-02T15:50:44.758" v="1657" actId="20577"/>
          <ac:spMkLst>
            <pc:docMk/>
            <pc:sldMk cId="0" sldId="270"/>
            <ac:spMk id="37" creationId="{A2A53C73-F2F4-B461-5295-32CFADD97EE3}"/>
          </ac:spMkLst>
        </pc:spChg>
        <pc:spChg chg="add mod">
          <ac:chgData name="Nguyễn Mạnh Hùng" userId="c67c286bfbc60b87" providerId="LiveId" clId="{FB2B65E7-42E5-4C42-8FA3-1BD5B95EC8A2}" dt="2026-02-02T15:50:38.576" v="1655" actId="1076"/>
          <ac:spMkLst>
            <pc:docMk/>
            <pc:sldMk cId="0" sldId="270"/>
            <ac:spMk id="38" creationId="{BD8E75D8-A343-F003-ADFE-5BB0B14E880F}"/>
          </ac:spMkLst>
        </pc:spChg>
        <pc:spChg chg="add mod">
          <ac:chgData name="Nguyễn Mạnh Hùng" userId="c67c286bfbc60b87" providerId="LiveId" clId="{FB2B65E7-42E5-4C42-8FA3-1BD5B95EC8A2}" dt="2026-02-02T15:50:55.384" v="1687" actId="20577"/>
          <ac:spMkLst>
            <pc:docMk/>
            <pc:sldMk cId="0" sldId="270"/>
            <ac:spMk id="39" creationId="{FB9F6517-5DCE-D857-2FED-18A0543956C1}"/>
          </ac:spMkLst>
        </pc:spChg>
        <pc:spChg chg="add mod">
          <ac:chgData name="Nguyễn Mạnh Hùng" userId="c67c286bfbc60b87" providerId="LiveId" clId="{FB2B65E7-42E5-4C42-8FA3-1BD5B95EC8A2}" dt="2026-02-02T15:50:59.713" v="1688"/>
          <ac:spMkLst>
            <pc:docMk/>
            <pc:sldMk cId="0" sldId="270"/>
            <ac:spMk id="40" creationId="{BF9ECC3F-E8AD-08A5-D1A2-5A312410A2AD}"/>
          </ac:spMkLst>
        </pc:spChg>
      </pc:sldChg>
    </pc:docChg>
  </pc:docChgLst>
</pc:chgInfo>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2.png>
</file>

<file path=ppt/media/image3.jpe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79654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F8E5BD-994D-DB16-B9F8-B1FA945ADC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B2899D-7279-1021-2BA7-496C5D2943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122EECC-3EF8-3490-7618-C934254AE95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7C9AC7C-7962-7D0A-CE29-1362E8EBB0A0}"/>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5230586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D1E3A-60E9-E4DA-C7BE-9DD5B87AB4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01C173-AC67-97C5-5ABC-A29956BF7F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5E3470-362E-2352-0D88-3B5D673746A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1FE19FF-04DE-3B59-3490-53162C336004}"/>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5890043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8CEADB-A90A-C12A-1AC8-7F74977B12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9F4456-661D-17AC-28DA-5FAFB23322B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7AFF75-20CF-5F65-2542-2F8AF306002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72CA188-9138-A0FC-4507-5748133D1302}"/>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23175709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svg"/><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91421"/>
            <a:ext cx="7556421" cy="1559243"/>
          </a:xfrm>
          <a:prstGeom prst="rect">
            <a:avLst/>
          </a:prstGeom>
          <a:no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BÁO CÁO MINI PROJECT SESSION 11 JAVA CORE</a:t>
            </a:r>
            <a:endParaRPr lang="en-US" sz="4900" dirty="0"/>
          </a:p>
        </p:txBody>
      </p:sp>
      <p:sp>
        <p:nvSpPr>
          <p:cNvPr id="4" name="Text 1"/>
          <p:cNvSpPr/>
          <p:nvPr/>
        </p:nvSpPr>
        <p:spPr>
          <a:xfrm>
            <a:off x="793790" y="2541389"/>
            <a:ext cx="7556421" cy="1247299"/>
          </a:xfrm>
          <a:prstGeom prst="rect">
            <a:avLst/>
          </a:prstGeom>
          <a:noFill/>
          <a:ln/>
        </p:spPr>
        <p:txBody>
          <a:bodyPr wrap="square" lIns="0" tIns="0" rIns="0" bIns="0" rtlCol="0" anchor="t"/>
          <a:lstStyle/>
          <a:p>
            <a:pPr>
              <a:lnSpc>
                <a:spcPts val="4900"/>
              </a:lnSpc>
            </a:pPr>
            <a:r>
              <a:rPr lang="en-US" sz="4900" b="1" dirty="0">
                <a:solidFill>
                  <a:srgbClr val="F95F88"/>
                </a:solidFill>
                <a:latin typeface="Petrona Bold" pitchFamily="34" charset="0"/>
                <a:ea typeface="Petrona Bold" pitchFamily="34" charset="-122"/>
              </a:rPr>
              <a:t>Arena of Heroes</a:t>
            </a:r>
          </a:p>
          <a:p>
            <a:pPr>
              <a:lnSpc>
                <a:spcPts val="4900"/>
              </a:lnSpc>
            </a:pPr>
            <a:r>
              <a:rPr lang="en-US" sz="4900" b="1" dirty="0">
                <a:solidFill>
                  <a:srgbClr val="F95F88"/>
                </a:solidFill>
                <a:latin typeface="Petrona Bold" pitchFamily="34" charset="0"/>
                <a:ea typeface="Petrona Bold" pitchFamily="34" charset="-122"/>
              </a:rPr>
              <a:t>Battle Simulation</a:t>
            </a:r>
          </a:p>
        </p:txBody>
      </p:sp>
      <p:sp>
        <p:nvSpPr>
          <p:cNvPr id="5" name="Text 2"/>
          <p:cNvSpPr/>
          <p:nvPr/>
        </p:nvSpPr>
        <p:spPr>
          <a:xfrm>
            <a:off x="793790" y="4128849"/>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Trình bày bởi: </a:t>
            </a:r>
            <a:r>
              <a:rPr lang="en-US" sz="1750" dirty="0" err="1">
                <a:solidFill>
                  <a:srgbClr val="FD505F"/>
                </a:solidFill>
                <a:latin typeface="Inter" pitchFamily="34" charset="0"/>
                <a:ea typeface="Inter" pitchFamily="34" charset="-122"/>
                <a:cs typeface="Inter" pitchFamily="34" charset="-120"/>
              </a:rPr>
              <a:t>Nhóm</a:t>
            </a:r>
            <a:r>
              <a:rPr lang="en-US" sz="1750" dirty="0">
                <a:solidFill>
                  <a:srgbClr val="FD505F"/>
                </a:solidFill>
                <a:latin typeface="Inter" pitchFamily="34" charset="0"/>
                <a:ea typeface="Inter" pitchFamily="34" charset="-122"/>
                <a:cs typeface="Inter" pitchFamily="34" charset="-120"/>
              </a:rPr>
              <a:t> 1</a:t>
            </a:r>
            <a:endParaRPr lang="en-US" sz="1750" dirty="0"/>
          </a:p>
        </p:txBody>
      </p:sp>
      <p:sp>
        <p:nvSpPr>
          <p:cNvPr id="7" name="Text 4"/>
          <p:cNvSpPr/>
          <p:nvPr/>
        </p:nvSpPr>
        <p:spPr>
          <a:xfrm>
            <a:off x="793790" y="6090828"/>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Giảng viên hướng dẫn: </a:t>
            </a:r>
            <a:endParaRPr lang="en-US" sz="1750" dirty="0"/>
          </a:p>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Thầy Nguyễn Công Hưởng</a:t>
            </a:r>
            <a:endParaRPr lang="en-US" sz="1750" dirty="0"/>
          </a:p>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Thầy Lê Thanh Hải</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2158008" y="434816"/>
            <a:ext cx="6185654" cy="513874"/>
          </a:xfrm>
          <a:prstGeom prst="rect">
            <a:avLst/>
          </a:prstGeom>
          <a:noFill/>
          <a:ln/>
        </p:spPr>
        <p:txBody>
          <a:bodyPr wrap="none" lIns="0" tIns="0" rIns="0" bIns="0" rtlCol="0" anchor="t"/>
          <a:lstStyle/>
          <a:p>
            <a:pPr marL="0" indent="0" algn="l">
              <a:lnSpc>
                <a:spcPts val="4000"/>
              </a:lnSpc>
              <a:buNone/>
            </a:pPr>
            <a:r>
              <a:rPr lang="en-US" sz="3200" b="1" dirty="0">
                <a:solidFill>
                  <a:srgbClr val="F95F88"/>
                </a:solidFill>
                <a:latin typeface="Petrona Bold" pitchFamily="34" charset="0"/>
                <a:ea typeface="Petrona Bold" pitchFamily="34" charset="-122"/>
                <a:cs typeface="Petrona Bold" pitchFamily="34" charset="-120"/>
              </a:rPr>
              <a:t>Khó khăn &amp; Bài học kinh nghiệm</a:t>
            </a:r>
            <a:endParaRPr lang="en-US" sz="3200" dirty="0"/>
          </a:p>
        </p:txBody>
      </p:sp>
      <p:pic>
        <p:nvPicPr>
          <p:cNvPr id="3" name="Image 0" descr="preencoded.png"/>
          <p:cNvPicPr>
            <a:picLocks noChangeAspect="1"/>
          </p:cNvPicPr>
          <p:nvPr/>
        </p:nvPicPr>
        <p:blipFill>
          <a:blip r:embed="rId3"/>
          <a:stretch>
            <a:fillRect/>
          </a:stretch>
        </p:blipFill>
        <p:spPr>
          <a:xfrm>
            <a:off x="2158008" y="1207175"/>
            <a:ext cx="4974908" cy="4974908"/>
          </a:xfrm>
          <a:prstGeom prst="rect">
            <a:avLst/>
          </a:prstGeom>
        </p:spPr>
      </p:pic>
      <p:sp>
        <p:nvSpPr>
          <p:cNvPr id="4" name="Text 1"/>
          <p:cNvSpPr/>
          <p:nvPr/>
        </p:nvSpPr>
        <p:spPr>
          <a:xfrm>
            <a:off x="2158008" y="6292810"/>
            <a:ext cx="2466499" cy="308372"/>
          </a:xfrm>
          <a:prstGeom prst="rect">
            <a:avLst/>
          </a:prstGeom>
          <a:noFill/>
          <a:ln/>
        </p:spPr>
        <p:txBody>
          <a:bodyPr wrap="none" lIns="0" tIns="0" rIns="0" bIns="0" rtlCol="0" anchor="t"/>
          <a:lstStyle/>
          <a:p>
            <a:pPr marL="0" indent="0" algn="l">
              <a:lnSpc>
                <a:spcPts val="2400"/>
              </a:lnSpc>
              <a:buNone/>
            </a:pPr>
            <a:r>
              <a:rPr lang="en-US" sz="1900" b="1" dirty="0">
                <a:solidFill>
                  <a:srgbClr val="F95F88"/>
                </a:solidFill>
                <a:latin typeface="Petrona Bold" pitchFamily="34" charset="0"/>
                <a:ea typeface="Petrona Bold" pitchFamily="34" charset="-122"/>
                <a:cs typeface="Petrona Bold" pitchFamily="34" charset="-120"/>
              </a:rPr>
              <a:t>Khó khăn gặp phải</a:t>
            </a:r>
            <a:endParaRPr lang="en-US" sz="1900" dirty="0"/>
          </a:p>
        </p:txBody>
      </p:sp>
      <p:sp>
        <p:nvSpPr>
          <p:cNvPr id="5" name="Text 2"/>
          <p:cNvSpPr/>
          <p:nvPr/>
        </p:nvSpPr>
        <p:spPr>
          <a:xfrm>
            <a:off x="2158008" y="6699647"/>
            <a:ext cx="4974908" cy="991998"/>
          </a:xfrm>
          <a:prstGeom prst="rect">
            <a:avLst/>
          </a:prstGeom>
          <a:noFill/>
          <a:ln/>
        </p:spPr>
        <p:txBody>
          <a:bodyPr wrap="square" lIns="0" tIns="0" rIns="0" bIns="0" rtlCol="0" anchor="t"/>
          <a:lstStyle/>
          <a:p>
            <a:pPr marL="342900" indent="-342900" algn="l">
              <a:lnSpc>
                <a:spcPts val="1550"/>
              </a:lnSpc>
              <a:buSzPct val="100000"/>
              <a:buChar char="•"/>
            </a:pPr>
            <a:r>
              <a:rPr lang="en-US" sz="1150" dirty="0">
                <a:solidFill>
                  <a:srgbClr val="272525"/>
                </a:solidFill>
                <a:latin typeface="Inter" pitchFamily="34" charset="0"/>
                <a:ea typeface="Inter" pitchFamily="34" charset="-122"/>
              </a:rPr>
              <a:t>Team </a:t>
            </a:r>
            <a:r>
              <a:rPr lang="en-US" sz="1150" dirty="0" err="1">
                <a:solidFill>
                  <a:srgbClr val="272525"/>
                </a:solidFill>
                <a:latin typeface="Inter" pitchFamily="34" charset="0"/>
                <a:ea typeface="Inter" pitchFamily="34" charset="-122"/>
              </a:rPr>
              <a:t>chưa</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có</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kinh</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nghiệm</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trong</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việc</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lập</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trình</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đối</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tượng</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có</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chỉ</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số</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giống</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trong</a:t>
            </a:r>
            <a:r>
              <a:rPr lang="en-US" sz="1150" dirty="0">
                <a:solidFill>
                  <a:srgbClr val="272525"/>
                </a:solidFill>
                <a:latin typeface="Inter" pitchFamily="34" charset="0"/>
                <a:ea typeface="Inter" pitchFamily="34" charset="-122"/>
              </a:rPr>
              <a:t> game</a:t>
            </a:r>
          </a:p>
          <a:p>
            <a:pPr marL="342900" indent="-342900" algn="l">
              <a:lnSpc>
                <a:spcPts val="1550"/>
              </a:lnSpc>
              <a:buSzPct val="100000"/>
              <a:buChar char="•"/>
            </a:pPr>
            <a:r>
              <a:rPr lang="en-US" sz="1150" dirty="0">
                <a:solidFill>
                  <a:srgbClr val="272525"/>
                </a:solidFill>
                <a:latin typeface="Inter" pitchFamily="34" charset="0"/>
                <a:ea typeface="Inter" pitchFamily="34" charset="-122"/>
              </a:rPr>
              <a:t>Thành </a:t>
            </a:r>
            <a:r>
              <a:rPr lang="en-US" sz="1150" dirty="0" err="1">
                <a:solidFill>
                  <a:srgbClr val="272525"/>
                </a:solidFill>
                <a:latin typeface="Inter" pitchFamily="34" charset="0"/>
                <a:ea typeface="Inter" pitchFamily="34" charset="-122"/>
              </a:rPr>
              <a:t>viên</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trong</a:t>
            </a:r>
            <a:r>
              <a:rPr lang="en-US" sz="1150" dirty="0">
                <a:solidFill>
                  <a:srgbClr val="272525"/>
                </a:solidFill>
                <a:latin typeface="Inter" pitchFamily="34" charset="0"/>
                <a:ea typeface="Inter" pitchFamily="34" charset="-122"/>
              </a:rPr>
              <a:t> team </a:t>
            </a:r>
            <a:r>
              <a:rPr lang="en-US" sz="1150" dirty="0" err="1">
                <a:solidFill>
                  <a:srgbClr val="272525"/>
                </a:solidFill>
                <a:latin typeface="Inter" pitchFamily="34" charset="0"/>
                <a:ea typeface="Inter" pitchFamily="34" charset="-122"/>
              </a:rPr>
              <a:t>gặp</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vấn</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đề</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sức</a:t>
            </a:r>
            <a:r>
              <a:rPr lang="en-US" sz="1150" dirty="0">
                <a:solidFill>
                  <a:srgbClr val="272525"/>
                </a:solidFill>
                <a:latin typeface="Inter" pitchFamily="34" charset="0"/>
                <a:ea typeface="Inter" pitchFamily="34" charset="-122"/>
              </a:rPr>
              <a:t> </a:t>
            </a:r>
            <a:r>
              <a:rPr lang="en-US" sz="1150" dirty="0" err="1">
                <a:solidFill>
                  <a:srgbClr val="272525"/>
                </a:solidFill>
                <a:latin typeface="Inter" pitchFamily="34" charset="0"/>
                <a:ea typeface="Inter" pitchFamily="34" charset="-122"/>
              </a:rPr>
              <a:t>khoẻ</a:t>
            </a:r>
            <a:endParaRPr lang="en-US" sz="1150" dirty="0"/>
          </a:p>
        </p:txBody>
      </p:sp>
      <p:pic>
        <p:nvPicPr>
          <p:cNvPr id="6" name="Image 1" descr="preencoded.png"/>
          <p:cNvPicPr>
            <a:picLocks noChangeAspect="1"/>
          </p:cNvPicPr>
          <p:nvPr/>
        </p:nvPicPr>
        <p:blipFill>
          <a:blip r:embed="rId4"/>
          <a:stretch>
            <a:fillRect/>
          </a:stretch>
        </p:blipFill>
        <p:spPr>
          <a:xfrm>
            <a:off x="7505105" y="1207175"/>
            <a:ext cx="4974908" cy="4974908"/>
          </a:xfrm>
          <a:prstGeom prst="rect">
            <a:avLst/>
          </a:prstGeom>
        </p:spPr>
      </p:pic>
      <p:sp>
        <p:nvSpPr>
          <p:cNvPr id="7" name="Text 3"/>
          <p:cNvSpPr/>
          <p:nvPr/>
        </p:nvSpPr>
        <p:spPr>
          <a:xfrm>
            <a:off x="7505105" y="6292810"/>
            <a:ext cx="2466499" cy="308372"/>
          </a:xfrm>
          <a:prstGeom prst="rect">
            <a:avLst/>
          </a:prstGeom>
          <a:noFill/>
          <a:ln/>
        </p:spPr>
        <p:txBody>
          <a:bodyPr wrap="none" lIns="0" tIns="0" rIns="0" bIns="0" rtlCol="0" anchor="t"/>
          <a:lstStyle/>
          <a:p>
            <a:pPr marL="0" indent="0" algn="l">
              <a:lnSpc>
                <a:spcPts val="2400"/>
              </a:lnSpc>
              <a:buNone/>
            </a:pPr>
            <a:r>
              <a:rPr lang="en-US" sz="1900" b="1" dirty="0">
                <a:solidFill>
                  <a:srgbClr val="F95F88"/>
                </a:solidFill>
                <a:latin typeface="Petrona Bold" pitchFamily="34" charset="0"/>
                <a:ea typeface="Petrona Bold" pitchFamily="34" charset="-122"/>
                <a:cs typeface="Petrona Bold" pitchFamily="34" charset="-120"/>
              </a:rPr>
              <a:t>Bài học rút ra</a:t>
            </a:r>
            <a:endParaRPr lang="en-US" sz="1900" dirty="0"/>
          </a:p>
        </p:txBody>
      </p:sp>
      <p:sp>
        <p:nvSpPr>
          <p:cNvPr id="8" name="Text 4"/>
          <p:cNvSpPr/>
          <p:nvPr/>
        </p:nvSpPr>
        <p:spPr>
          <a:xfrm>
            <a:off x="7505105" y="6699647"/>
            <a:ext cx="4974908" cy="793599"/>
          </a:xfrm>
          <a:prstGeom prst="rect">
            <a:avLst/>
          </a:prstGeom>
          <a:noFill/>
          <a:ln/>
        </p:spPr>
        <p:txBody>
          <a:bodyPr wrap="square" lIns="0" tIns="0" rIns="0" bIns="0" rtlCol="0" anchor="t"/>
          <a:lstStyle/>
          <a:p>
            <a:pPr marL="342900" indent="-342900" algn="l">
              <a:lnSpc>
                <a:spcPts val="1550"/>
              </a:lnSpc>
              <a:buSzPct val="100000"/>
              <a:buChar char="•"/>
            </a:pPr>
            <a:r>
              <a:rPr lang="en-US" sz="1150" b="1" dirty="0">
                <a:solidFill>
                  <a:srgbClr val="272525"/>
                </a:solidFill>
                <a:latin typeface="Inter" pitchFamily="34" charset="0"/>
                <a:ea typeface="Inter" pitchFamily="34" charset="-122"/>
                <a:cs typeface="Inter" pitchFamily="34" charset="-120"/>
              </a:rPr>
              <a:t>Clean Code:</a:t>
            </a:r>
            <a:endParaRPr lang="en-US" sz="1150" dirty="0"/>
          </a:p>
          <a:p>
            <a:pPr marL="342900" indent="-342900" algn="l">
              <a:lnSpc>
                <a:spcPts val="1550"/>
              </a:lnSpc>
              <a:buSzPct val="100000"/>
              <a:buChar char="•"/>
            </a:pPr>
            <a:r>
              <a:rPr lang="en-US" sz="1150" b="1" dirty="0">
                <a:solidFill>
                  <a:srgbClr val="272525"/>
                </a:solidFill>
                <a:latin typeface="Inter" pitchFamily="34" charset="0"/>
                <a:ea typeface="Inter" pitchFamily="34" charset="-122"/>
                <a:cs typeface="Inter" pitchFamily="34" charset="-120"/>
              </a:rPr>
              <a:t>Kỹ năng Debug:</a:t>
            </a:r>
            <a:endParaRPr lang="en-US" sz="1150" dirty="0"/>
          </a:p>
          <a:p>
            <a:pPr marL="342900" indent="-342900" algn="l">
              <a:lnSpc>
                <a:spcPts val="1550"/>
              </a:lnSpc>
              <a:buSzPct val="100000"/>
              <a:buChar char="•"/>
            </a:pPr>
            <a:r>
              <a:rPr lang="en-US" sz="1150" b="1" dirty="0">
                <a:solidFill>
                  <a:srgbClr val="272525"/>
                </a:solidFill>
                <a:latin typeface="Inter" pitchFamily="34" charset="0"/>
                <a:ea typeface="Inter" pitchFamily="34" charset="-122"/>
                <a:cs typeface="Inter" pitchFamily="34" charset="-120"/>
              </a:rPr>
              <a:t>Quản lý lỗi (Error Handling)</a:t>
            </a:r>
          </a:p>
          <a:p>
            <a:pPr marL="342900" indent="-342900" algn="l">
              <a:lnSpc>
                <a:spcPts val="1550"/>
              </a:lnSpc>
              <a:buSzPct val="100000"/>
              <a:buChar char="•"/>
            </a:pPr>
            <a:endParaRPr lang="en-US" sz="11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55665" y="1605439"/>
            <a:ext cx="6143149" cy="545663"/>
          </a:xfrm>
          <a:prstGeom prst="rect">
            <a:avLst/>
          </a:prstGeom>
          <a:noFill/>
          <a:ln/>
        </p:spPr>
        <p:txBody>
          <a:bodyPr wrap="none" lIns="0" tIns="0" rIns="0" bIns="0" rtlCol="0" anchor="t"/>
          <a:lstStyle/>
          <a:p>
            <a:pPr marL="0" indent="0" algn="l">
              <a:lnSpc>
                <a:spcPts val="4250"/>
              </a:lnSpc>
              <a:buNone/>
            </a:pPr>
            <a:r>
              <a:rPr lang="en-US" sz="3400" b="1" dirty="0">
                <a:solidFill>
                  <a:srgbClr val="F95F88"/>
                </a:solidFill>
                <a:latin typeface="Petrona Bold" pitchFamily="34" charset="0"/>
                <a:ea typeface="Petrona Bold" pitchFamily="34" charset="-122"/>
                <a:cs typeface="Petrona Bold" pitchFamily="34" charset="-120"/>
              </a:rPr>
              <a:t>Hướng phát triển &amp; Lời cảm ơn</a:t>
            </a:r>
            <a:endParaRPr lang="en-US" sz="3400" dirty="0"/>
          </a:p>
        </p:txBody>
      </p:sp>
      <p:sp>
        <p:nvSpPr>
          <p:cNvPr id="4" name="Shape 1"/>
          <p:cNvSpPr/>
          <p:nvPr/>
        </p:nvSpPr>
        <p:spPr>
          <a:xfrm>
            <a:off x="555665" y="2555915"/>
            <a:ext cx="3960733" cy="1349454"/>
          </a:xfrm>
          <a:prstGeom prst="roundRect">
            <a:avLst>
              <a:gd name="adj" fmla="val 8131"/>
            </a:avLst>
          </a:prstGeom>
          <a:solidFill>
            <a:srgbClr val="FDFAF7"/>
          </a:solidFill>
          <a:ln/>
        </p:spPr>
      </p:sp>
      <p:sp>
        <p:nvSpPr>
          <p:cNvPr id="5" name="Shape 2"/>
          <p:cNvSpPr/>
          <p:nvPr/>
        </p:nvSpPr>
        <p:spPr>
          <a:xfrm>
            <a:off x="555665" y="2533055"/>
            <a:ext cx="3960733" cy="91440"/>
          </a:xfrm>
          <a:prstGeom prst="roundRect">
            <a:avLst>
              <a:gd name="adj" fmla="val 72924"/>
            </a:avLst>
          </a:prstGeom>
          <a:solidFill>
            <a:srgbClr val="6237C8"/>
          </a:solidFill>
          <a:ln/>
        </p:spPr>
      </p:sp>
      <p:sp>
        <p:nvSpPr>
          <p:cNvPr id="6" name="Shape 3"/>
          <p:cNvSpPr/>
          <p:nvPr/>
        </p:nvSpPr>
        <p:spPr>
          <a:xfrm>
            <a:off x="2297906" y="2317790"/>
            <a:ext cx="476250" cy="476250"/>
          </a:xfrm>
          <a:prstGeom prst="roundRect">
            <a:avLst>
              <a:gd name="adj" fmla="val 192000"/>
            </a:avLst>
          </a:prstGeom>
          <a:solidFill>
            <a:srgbClr val="6237C8"/>
          </a:solidFill>
          <a:ln/>
        </p:spPr>
      </p:sp>
      <p:pic>
        <p:nvPicPr>
          <p:cNvPr id="7"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40781" y="2460665"/>
            <a:ext cx="190500" cy="190500"/>
          </a:xfrm>
          <a:prstGeom prst="rect">
            <a:avLst/>
          </a:prstGeom>
        </p:spPr>
      </p:pic>
      <p:sp>
        <p:nvSpPr>
          <p:cNvPr id="8" name="Text 4"/>
          <p:cNvSpPr/>
          <p:nvPr/>
        </p:nvSpPr>
        <p:spPr>
          <a:xfrm>
            <a:off x="737235" y="2952750"/>
            <a:ext cx="2183011" cy="272891"/>
          </a:xfrm>
          <a:prstGeom prst="rect">
            <a:avLst/>
          </a:prstGeom>
          <a:noFill/>
          <a:ln/>
        </p:spPr>
        <p:txBody>
          <a:bodyPr wrap="none" lIns="0" tIns="0" rIns="0" bIns="0" rtlCol="0" anchor="t"/>
          <a:lstStyle/>
          <a:p>
            <a:pPr marL="0" indent="0" algn="l">
              <a:lnSpc>
                <a:spcPts val="2100"/>
              </a:lnSpc>
              <a:buNone/>
            </a:pPr>
            <a:r>
              <a:rPr lang="en-US" sz="1700" b="1" dirty="0">
                <a:solidFill>
                  <a:srgbClr val="272525"/>
                </a:solidFill>
                <a:latin typeface="Petrona Bold" pitchFamily="34" charset="0"/>
                <a:ea typeface="Petrona Bold" pitchFamily="34" charset="-122"/>
                <a:cs typeface="Petrona Bold" pitchFamily="34" charset="-120"/>
              </a:rPr>
              <a:t>Kết nối cơ sở dữ liệu</a:t>
            </a:r>
            <a:endParaRPr lang="en-US" sz="1700" dirty="0"/>
          </a:p>
        </p:txBody>
      </p:sp>
      <p:sp>
        <p:nvSpPr>
          <p:cNvPr id="9" name="Text 5"/>
          <p:cNvSpPr/>
          <p:nvPr/>
        </p:nvSpPr>
        <p:spPr>
          <a:xfrm>
            <a:off x="737235" y="3292316"/>
            <a:ext cx="3597593" cy="431483"/>
          </a:xfrm>
          <a:prstGeom prst="rect">
            <a:avLst/>
          </a:prstGeom>
          <a:noFill/>
          <a:ln/>
        </p:spPr>
        <p:txBody>
          <a:bodyPr wrap="square" lIns="0" tIns="0" rIns="0" bIns="0" rtlCol="0" anchor="t"/>
          <a:lstStyle/>
          <a:p>
            <a:pPr marL="0" indent="0" algn="l">
              <a:lnSpc>
                <a:spcPts val="1700"/>
              </a:lnSpc>
              <a:buNone/>
            </a:pPr>
            <a:r>
              <a:rPr lang="en-US" sz="1250" dirty="0" err="1">
                <a:solidFill>
                  <a:srgbClr val="272525"/>
                </a:solidFill>
                <a:latin typeface="Inter" pitchFamily="34" charset="0"/>
                <a:ea typeface="Inter" pitchFamily="34" charset="-122"/>
                <a:cs typeface="Inter" pitchFamily="34" charset="-120"/>
              </a:rPr>
              <a:t>Thử</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nghiệm</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kết</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hợp</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với</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mySQL</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để</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có</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thể</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mô</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phỏng</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trận</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đấu</a:t>
            </a:r>
            <a:endParaRPr lang="en-US" sz="1250" dirty="0"/>
          </a:p>
        </p:txBody>
      </p:sp>
      <p:sp>
        <p:nvSpPr>
          <p:cNvPr id="10" name="Shape 6"/>
          <p:cNvSpPr/>
          <p:nvPr/>
        </p:nvSpPr>
        <p:spPr>
          <a:xfrm>
            <a:off x="4627483" y="2555915"/>
            <a:ext cx="3960852" cy="1349454"/>
          </a:xfrm>
          <a:prstGeom prst="roundRect">
            <a:avLst>
              <a:gd name="adj" fmla="val 8131"/>
            </a:avLst>
          </a:prstGeom>
          <a:solidFill>
            <a:srgbClr val="FDFAF7"/>
          </a:solidFill>
          <a:ln/>
        </p:spPr>
      </p:sp>
      <p:sp>
        <p:nvSpPr>
          <p:cNvPr id="11" name="Shape 7"/>
          <p:cNvSpPr/>
          <p:nvPr/>
        </p:nvSpPr>
        <p:spPr>
          <a:xfrm>
            <a:off x="4627483" y="2533055"/>
            <a:ext cx="3960852" cy="91440"/>
          </a:xfrm>
          <a:prstGeom prst="roundRect">
            <a:avLst>
              <a:gd name="adj" fmla="val 72924"/>
            </a:avLst>
          </a:prstGeom>
          <a:solidFill>
            <a:srgbClr val="6237C8"/>
          </a:solidFill>
          <a:ln/>
        </p:spPr>
      </p:sp>
      <p:sp>
        <p:nvSpPr>
          <p:cNvPr id="12" name="Shape 8"/>
          <p:cNvSpPr/>
          <p:nvPr/>
        </p:nvSpPr>
        <p:spPr>
          <a:xfrm>
            <a:off x="6369725" y="2317790"/>
            <a:ext cx="476250" cy="476250"/>
          </a:xfrm>
          <a:prstGeom prst="roundRect">
            <a:avLst>
              <a:gd name="adj" fmla="val 192000"/>
            </a:avLst>
          </a:prstGeom>
          <a:solidFill>
            <a:srgbClr val="6237C8"/>
          </a:solidFill>
          <a:ln/>
        </p:spPr>
      </p:sp>
      <p:pic>
        <p:nvPicPr>
          <p:cNvPr id="13"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512600" y="2460665"/>
            <a:ext cx="190500" cy="190500"/>
          </a:xfrm>
          <a:prstGeom prst="rect">
            <a:avLst/>
          </a:prstGeom>
        </p:spPr>
      </p:pic>
      <p:sp>
        <p:nvSpPr>
          <p:cNvPr id="14" name="Text 9"/>
          <p:cNvSpPr/>
          <p:nvPr/>
        </p:nvSpPr>
        <p:spPr>
          <a:xfrm>
            <a:off x="4809053" y="2952750"/>
            <a:ext cx="2685097" cy="272891"/>
          </a:xfrm>
          <a:prstGeom prst="rect">
            <a:avLst/>
          </a:prstGeom>
          <a:noFill/>
          <a:ln/>
        </p:spPr>
        <p:txBody>
          <a:bodyPr wrap="none" lIns="0" tIns="0" rIns="0" bIns="0" rtlCol="0" anchor="t"/>
          <a:lstStyle/>
          <a:p>
            <a:pPr marL="0" indent="0" algn="l">
              <a:lnSpc>
                <a:spcPts val="2100"/>
              </a:lnSpc>
              <a:buNone/>
            </a:pPr>
            <a:r>
              <a:rPr lang="en-US" sz="1700" b="1" dirty="0">
                <a:solidFill>
                  <a:srgbClr val="272525"/>
                </a:solidFill>
                <a:latin typeface="Petrona Bold" pitchFamily="34" charset="0"/>
                <a:ea typeface="Petrona Bold" pitchFamily="34" charset="-122"/>
                <a:cs typeface="Petrona Bold" pitchFamily="34" charset="-120"/>
              </a:rPr>
              <a:t>Phát triển giao diện đồ họa</a:t>
            </a:r>
            <a:endParaRPr lang="en-US" sz="1700" dirty="0"/>
          </a:p>
        </p:txBody>
      </p:sp>
      <p:sp>
        <p:nvSpPr>
          <p:cNvPr id="15" name="Text 10"/>
          <p:cNvSpPr/>
          <p:nvPr/>
        </p:nvSpPr>
        <p:spPr>
          <a:xfrm>
            <a:off x="4809053" y="3292316"/>
            <a:ext cx="3597712" cy="431483"/>
          </a:xfrm>
          <a:prstGeom prst="rect">
            <a:avLst/>
          </a:prstGeom>
          <a:noFill/>
          <a:ln/>
        </p:spPr>
        <p:txBody>
          <a:bodyPr wrap="square" lIns="0" tIns="0" rIns="0" bIns="0" rtlCol="0" anchor="t"/>
          <a:lstStyle/>
          <a:p>
            <a:pPr marL="0" indent="0" algn="l">
              <a:lnSpc>
                <a:spcPts val="1700"/>
              </a:lnSpc>
              <a:buNone/>
            </a:pPr>
            <a:r>
              <a:rPr lang="en-US" sz="1250" dirty="0">
                <a:solidFill>
                  <a:srgbClr val="272525"/>
                </a:solidFill>
                <a:latin typeface="Inter" pitchFamily="34" charset="0"/>
                <a:ea typeface="Inter" pitchFamily="34" charset="-122"/>
                <a:cs typeface="Inter" pitchFamily="34" charset="-120"/>
              </a:rPr>
              <a:t>Xây </a:t>
            </a:r>
            <a:r>
              <a:rPr lang="en-US" sz="1250" dirty="0" err="1">
                <a:solidFill>
                  <a:srgbClr val="272525"/>
                </a:solidFill>
                <a:latin typeface="Inter" pitchFamily="34" charset="0"/>
                <a:ea typeface="Inter" pitchFamily="34" charset="-122"/>
                <a:cs typeface="Inter" pitchFamily="34" charset="-120"/>
              </a:rPr>
              <a:t>dựng</a:t>
            </a:r>
            <a:r>
              <a:rPr lang="en-US" sz="1250" dirty="0">
                <a:solidFill>
                  <a:srgbClr val="272525"/>
                </a:solidFill>
                <a:latin typeface="Inter" pitchFamily="34" charset="0"/>
                <a:ea typeface="Inter" pitchFamily="34" charset="-122"/>
                <a:cs typeface="Inter" pitchFamily="34" charset="-120"/>
              </a:rPr>
              <a:t> UI </a:t>
            </a:r>
            <a:r>
              <a:rPr lang="en-US" sz="1250" dirty="0" err="1">
                <a:solidFill>
                  <a:srgbClr val="272525"/>
                </a:solidFill>
                <a:latin typeface="Inter" pitchFamily="34" charset="0"/>
                <a:ea typeface="Inter" pitchFamily="34" charset="-122"/>
                <a:cs typeface="Inter" pitchFamily="34" charset="-120"/>
              </a:rPr>
              <a:t>dễ</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nhìn</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dễ</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mô</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phỏng</a:t>
            </a:r>
            <a:r>
              <a:rPr lang="en-US" sz="1250" dirty="0">
                <a:solidFill>
                  <a:srgbClr val="272525"/>
                </a:solidFill>
                <a:latin typeface="Inter" pitchFamily="34" charset="0"/>
                <a:ea typeface="Inter" pitchFamily="34" charset="-122"/>
                <a:cs typeface="Inter" pitchFamily="34" charset="-120"/>
              </a:rPr>
              <a:t> </a:t>
            </a:r>
            <a:r>
              <a:rPr lang="en-US" sz="1250" dirty="0" err="1">
                <a:solidFill>
                  <a:srgbClr val="272525"/>
                </a:solidFill>
                <a:latin typeface="Inter" pitchFamily="34" charset="0"/>
                <a:ea typeface="Inter" pitchFamily="34" charset="-122"/>
                <a:cs typeface="Inter" pitchFamily="34" charset="-120"/>
              </a:rPr>
              <a:t>hơn</a:t>
            </a:r>
            <a:endParaRPr lang="en-US" sz="1250" dirty="0"/>
          </a:p>
        </p:txBody>
      </p:sp>
      <p:sp>
        <p:nvSpPr>
          <p:cNvPr id="22" name="Text 16"/>
          <p:cNvSpPr/>
          <p:nvPr/>
        </p:nvSpPr>
        <p:spPr>
          <a:xfrm>
            <a:off x="793790" y="5679996"/>
            <a:ext cx="7221379" cy="436602"/>
          </a:xfrm>
          <a:prstGeom prst="rect">
            <a:avLst/>
          </a:prstGeom>
          <a:noFill/>
          <a:ln/>
        </p:spPr>
        <p:txBody>
          <a:bodyPr wrap="none" lIns="0" tIns="0" rIns="0" bIns="0" rtlCol="0" anchor="t"/>
          <a:lstStyle/>
          <a:p>
            <a:pPr marL="0" indent="0" algn="l">
              <a:lnSpc>
                <a:spcPts val="3400"/>
              </a:lnSpc>
              <a:buNone/>
            </a:pPr>
            <a:r>
              <a:rPr lang="en-US" sz="2750" b="1" dirty="0">
                <a:solidFill>
                  <a:srgbClr val="F95F88"/>
                </a:solidFill>
                <a:latin typeface="Petrona Bold" pitchFamily="34" charset="0"/>
                <a:ea typeface="Petrona Bold" pitchFamily="34" charset="-122"/>
                <a:cs typeface="Petrona Bold" pitchFamily="34" charset="-120"/>
              </a:rPr>
              <a:t>"Cảm ơn quý thầy cô và các bạn đã lắng nghe!"</a:t>
            </a:r>
            <a:endParaRPr lang="en-US" sz="2750" dirty="0"/>
          </a:p>
        </p:txBody>
      </p:sp>
      <p:sp>
        <p:nvSpPr>
          <p:cNvPr id="23" name="Text 17"/>
          <p:cNvSpPr/>
          <p:nvPr/>
        </p:nvSpPr>
        <p:spPr>
          <a:xfrm>
            <a:off x="793790" y="6283285"/>
            <a:ext cx="7794546" cy="215741"/>
          </a:xfrm>
          <a:prstGeom prst="rect">
            <a:avLst/>
          </a:prstGeom>
          <a:noFill/>
          <a:ln/>
        </p:spPr>
        <p:txBody>
          <a:bodyPr wrap="none" lIns="0" tIns="0" rIns="0" bIns="0" rtlCol="0" anchor="t"/>
          <a:lstStyle/>
          <a:p>
            <a:pPr marL="0" indent="0" algn="l">
              <a:lnSpc>
                <a:spcPts val="1700"/>
              </a:lnSpc>
              <a:buNone/>
            </a:pPr>
            <a:r>
              <a:rPr lang="en-US" sz="1250" dirty="0">
                <a:solidFill>
                  <a:srgbClr val="272525"/>
                </a:solidFill>
                <a:latin typeface="Inter" pitchFamily="34" charset="0"/>
                <a:ea typeface="Inter" pitchFamily="34" charset="-122"/>
                <a:cs typeface="Inter" pitchFamily="34" charset="-120"/>
              </a:rPr>
              <a:t>Mọi câu hỏi và đóng góp xin mời quý vị đặt ra ngay bây giờ.</a:t>
            </a:r>
            <a:endParaRPr lang="en-US" sz="1250" dirty="0"/>
          </a:p>
        </p:txBody>
      </p:sp>
      <p:sp>
        <p:nvSpPr>
          <p:cNvPr id="24" name="Shape 18"/>
          <p:cNvSpPr/>
          <p:nvPr/>
        </p:nvSpPr>
        <p:spPr>
          <a:xfrm>
            <a:off x="555665" y="5513308"/>
            <a:ext cx="22860" cy="1110734"/>
          </a:xfrm>
          <a:prstGeom prst="rect">
            <a:avLst/>
          </a:prstGeom>
          <a:solidFill>
            <a:srgbClr val="6237C8"/>
          </a:solidFill>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191879-AEA4-4029-C87B-F2D304400F49}"/>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DF421BB0-6366-4741-8636-261C5A8771BF}"/>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791FC4B0-FF94-83E5-C3D9-83AFE5C1C8B6}"/>
              </a:ext>
            </a:extLst>
          </p:cNvPr>
          <p:cNvSpPr/>
          <p:nvPr/>
        </p:nvSpPr>
        <p:spPr>
          <a:xfrm>
            <a:off x="793790" y="891421"/>
            <a:ext cx="7556421" cy="1559243"/>
          </a:xfrm>
          <a:prstGeom prst="rect">
            <a:avLst/>
          </a:prstGeom>
          <a:no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BÁO CÁO MINI PROJECT SESSION 011 JAVA CORE</a:t>
            </a:r>
            <a:endParaRPr lang="en-US" sz="4900" dirty="0"/>
          </a:p>
        </p:txBody>
      </p:sp>
      <p:sp>
        <p:nvSpPr>
          <p:cNvPr id="4" name="Text 1">
            <a:extLst>
              <a:ext uri="{FF2B5EF4-FFF2-40B4-BE49-F238E27FC236}">
                <a16:creationId xmlns:a16="http://schemas.microsoft.com/office/drawing/2014/main" id="{C4419B63-222C-FFE3-6A72-7C8589E57C47}"/>
              </a:ext>
            </a:extLst>
          </p:cNvPr>
          <p:cNvSpPr/>
          <p:nvPr/>
        </p:nvSpPr>
        <p:spPr>
          <a:xfrm>
            <a:off x="793790" y="2541389"/>
            <a:ext cx="7556421" cy="1247299"/>
          </a:xfrm>
          <a:prstGeom prst="rect">
            <a:avLst/>
          </a:prstGeom>
          <a:noFill/>
          <a:ln/>
        </p:spPr>
        <p:txBody>
          <a:bodyPr wrap="square" lIns="0" tIns="0" rIns="0" bIns="0" rtlCol="0" anchor="t"/>
          <a:lstStyle/>
          <a:p>
            <a:pPr>
              <a:lnSpc>
                <a:spcPts val="4900"/>
              </a:lnSpc>
            </a:pPr>
            <a:r>
              <a:rPr lang="en-US" sz="4000" b="1" dirty="0">
                <a:solidFill>
                  <a:srgbClr val="F95F88"/>
                </a:solidFill>
                <a:latin typeface="Petrona Bold" pitchFamily="34" charset="0"/>
                <a:ea typeface="Petrona Bold" pitchFamily="34" charset="-122"/>
              </a:rPr>
              <a:t>Arena of Heroes</a:t>
            </a:r>
          </a:p>
          <a:p>
            <a:pPr>
              <a:lnSpc>
                <a:spcPts val="4900"/>
              </a:lnSpc>
            </a:pPr>
            <a:r>
              <a:rPr lang="en-US" sz="4000" b="1" dirty="0">
                <a:solidFill>
                  <a:srgbClr val="F95F88"/>
                </a:solidFill>
                <a:latin typeface="Petrona Bold" pitchFamily="34" charset="0"/>
                <a:ea typeface="Petrona Bold" pitchFamily="34" charset="-122"/>
              </a:rPr>
              <a:t>Battle Simulation</a:t>
            </a:r>
          </a:p>
        </p:txBody>
      </p:sp>
      <p:sp>
        <p:nvSpPr>
          <p:cNvPr id="5" name="Text 2">
            <a:extLst>
              <a:ext uri="{FF2B5EF4-FFF2-40B4-BE49-F238E27FC236}">
                <a16:creationId xmlns:a16="http://schemas.microsoft.com/office/drawing/2014/main" id="{5AA3EF6B-37D4-A386-7383-CB8ABF15890F}"/>
              </a:ext>
            </a:extLst>
          </p:cNvPr>
          <p:cNvSpPr/>
          <p:nvPr/>
        </p:nvSpPr>
        <p:spPr>
          <a:xfrm>
            <a:off x="793790" y="4128849"/>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Trình bày bởi: </a:t>
            </a:r>
            <a:r>
              <a:rPr lang="en-US" sz="1750" dirty="0" err="1">
                <a:solidFill>
                  <a:srgbClr val="FD505F"/>
                </a:solidFill>
                <a:latin typeface="Inter" pitchFamily="34" charset="0"/>
                <a:ea typeface="Inter" pitchFamily="34" charset="-122"/>
                <a:cs typeface="Inter" pitchFamily="34" charset="-120"/>
              </a:rPr>
              <a:t>Nhóm</a:t>
            </a:r>
            <a:r>
              <a:rPr lang="en-US" sz="1750" dirty="0">
                <a:solidFill>
                  <a:srgbClr val="FD505F"/>
                </a:solidFill>
                <a:latin typeface="Inter" pitchFamily="34" charset="0"/>
                <a:ea typeface="Inter" pitchFamily="34" charset="-122"/>
                <a:cs typeface="Inter" pitchFamily="34" charset="-120"/>
              </a:rPr>
              <a:t> 1</a:t>
            </a:r>
            <a:endParaRPr lang="en-US" sz="1750" dirty="0"/>
          </a:p>
        </p:txBody>
      </p:sp>
      <p:sp>
        <p:nvSpPr>
          <p:cNvPr id="6" name="Text 3">
            <a:extLst>
              <a:ext uri="{FF2B5EF4-FFF2-40B4-BE49-F238E27FC236}">
                <a16:creationId xmlns:a16="http://schemas.microsoft.com/office/drawing/2014/main" id="{1BEB9C0B-69C5-FC60-D515-CC3F45D8A7D7}"/>
              </a:ext>
            </a:extLst>
          </p:cNvPr>
          <p:cNvSpPr/>
          <p:nvPr/>
        </p:nvSpPr>
        <p:spPr>
          <a:xfrm>
            <a:off x="793791" y="5120879"/>
            <a:ext cx="4235410" cy="1088774"/>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Nguyễn Mạnh Hùng (Nhóm trưởng)</a:t>
            </a:r>
            <a:endParaRPr lang="en-US" sz="1750" dirty="0"/>
          </a:p>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Đinh </a:t>
            </a:r>
            <a:r>
              <a:rPr lang="en-US" sz="1750" dirty="0" err="1">
                <a:solidFill>
                  <a:srgbClr val="272525"/>
                </a:solidFill>
                <a:latin typeface="Inter" pitchFamily="34" charset="0"/>
                <a:ea typeface="Inter" pitchFamily="34" charset="-122"/>
                <a:cs typeface="Inter" pitchFamily="34" charset="-120"/>
              </a:rPr>
              <a:t>Trọng</a:t>
            </a:r>
            <a:r>
              <a:rPr lang="en-US" sz="1750" dirty="0">
                <a:solidFill>
                  <a:srgbClr val="272525"/>
                </a:solidFill>
                <a:latin typeface="Inter" pitchFamily="34" charset="0"/>
                <a:ea typeface="Inter" pitchFamily="34" charset="-122"/>
                <a:cs typeface="Inter" pitchFamily="34" charset="-120"/>
              </a:rPr>
              <a:t> An (</a:t>
            </a:r>
            <a:r>
              <a:rPr lang="en-US" sz="1750" dirty="0" err="1">
                <a:solidFill>
                  <a:srgbClr val="272525"/>
                </a:solidFill>
                <a:latin typeface="Inter" pitchFamily="34" charset="0"/>
                <a:ea typeface="Inter" pitchFamily="34" charset="-122"/>
                <a:cs typeface="Inter" pitchFamily="34" charset="-120"/>
              </a:rPr>
              <a:t>Nhóm</a:t>
            </a:r>
            <a:r>
              <a:rPr lang="en-US" sz="1750" dirty="0">
                <a:solidFill>
                  <a:srgbClr val="272525"/>
                </a:solidFill>
                <a:latin typeface="Inter" pitchFamily="34" charset="0"/>
                <a:ea typeface="Inter" pitchFamily="34" charset="-122"/>
                <a:cs typeface="Inter" pitchFamily="34" charset="-120"/>
              </a:rPr>
              <a:t> </a:t>
            </a:r>
            <a:r>
              <a:rPr lang="en-US" sz="1750" dirty="0" err="1">
                <a:solidFill>
                  <a:srgbClr val="272525"/>
                </a:solidFill>
                <a:latin typeface="Inter" pitchFamily="34" charset="0"/>
                <a:ea typeface="Inter" pitchFamily="34" charset="-122"/>
                <a:cs typeface="Inter" pitchFamily="34" charset="-120"/>
              </a:rPr>
              <a:t>phó</a:t>
            </a:r>
            <a:r>
              <a:rPr lang="en-US" sz="1750" dirty="0">
                <a:solidFill>
                  <a:srgbClr val="272525"/>
                </a:solidFill>
                <a:latin typeface="Inter" pitchFamily="34" charset="0"/>
                <a:ea typeface="Inter" pitchFamily="34" charset="-122"/>
                <a:cs typeface="Inter" pitchFamily="34" charset="-120"/>
              </a:rPr>
              <a:t>)</a:t>
            </a:r>
          </a:p>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Mai Duy Anh</a:t>
            </a:r>
          </a:p>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Nguyễn </a:t>
            </a:r>
            <a:r>
              <a:rPr lang="en-US" sz="1750" dirty="0" err="1">
                <a:solidFill>
                  <a:srgbClr val="272525"/>
                </a:solidFill>
                <a:latin typeface="Inter" pitchFamily="34" charset="0"/>
                <a:ea typeface="Inter" pitchFamily="34" charset="-122"/>
                <a:cs typeface="Inter" pitchFamily="34" charset="-120"/>
              </a:rPr>
              <a:t>Sỹ</a:t>
            </a:r>
            <a:r>
              <a:rPr lang="en-US" sz="1750" dirty="0">
                <a:solidFill>
                  <a:srgbClr val="272525"/>
                </a:solidFill>
                <a:latin typeface="Inter" pitchFamily="34" charset="0"/>
                <a:ea typeface="Inter" pitchFamily="34" charset="-122"/>
                <a:cs typeface="Inter" pitchFamily="34" charset="-120"/>
              </a:rPr>
              <a:t> Trung</a:t>
            </a:r>
          </a:p>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Mai Văn Huy</a:t>
            </a:r>
          </a:p>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Nguyễn Mạnh Thắng</a:t>
            </a:r>
          </a:p>
          <a:p>
            <a:pPr marL="342900" indent="-342900" algn="l">
              <a:lnSpc>
                <a:spcPts val="2850"/>
              </a:lnSpc>
              <a:buSzPct val="100000"/>
              <a:buChar char="•"/>
            </a:pPr>
            <a:endParaRPr lang="en-US" sz="1750" dirty="0">
              <a:solidFill>
                <a:srgbClr val="272525"/>
              </a:solidFill>
              <a:latin typeface="Inter" pitchFamily="34" charset="0"/>
              <a:ea typeface="Inter" pitchFamily="34" charset="-122"/>
              <a:cs typeface="Inter" pitchFamily="34" charset="-120"/>
            </a:endParaRPr>
          </a:p>
        </p:txBody>
      </p:sp>
      <p:sp>
        <p:nvSpPr>
          <p:cNvPr id="8" name="Text 2">
            <a:extLst>
              <a:ext uri="{FF2B5EF4-FFF2-40B4-BE49-F238E27FC236}">
                <a16:creationId xmlns:a16="http://schemas.microsoft.com/office/drawing/2014/main" id="{67A347E5-04E5-AD25-10D5-3501A8D84ADE}"/>
              </a:ext>
            </a:extLst>
          </p:cNvPr>
          <p:cNvSpPr/>
          <p:nvPr/>
        </p:nvSpPr>
        <p:spPr>
          <a:xfrm>
            <a:off x="793790" y="4624864"/>
            <a:ext cx="7556421" cy="362903"/>
          </a:xfrm>
          <a:prstGeom prst="rect">
            <a:avLst/>
          </a:prstGeom>
          <a:noFill/>
          <a:ln/>
        </p:spPr>
        <p:txBody>
          <a:bodyPr wrap="none" lIns="0" tIns="0" rIns="0" bIns="0" rtlCol="0" anchor="t"/>
          <a:lstStyle/>
          <a:p>
            <a:pPr marL="0" indent="0" algn="l">
              <a:lnSpc>
                <a:spcPts val="2850"/>
              </a:lnSpc>
              <a:buNone/>
            </a:pPr>
            <a:r>
              <a:rPr lang="en-US" sz="1750" dirty="0"/>
              <a:t>Thành </a:t>
            </a:r>
            <a:r>
              <a:rPr lang="en-US" sz="1750" dirty="0" err="1"/>
              <a:t>viên</a:t>
            </a:r>
            <a:r>
              <a:rPr lang="en-US" sz="1750" dirty="0"/>
              <a:t>: </a:t>
            </a:r>
          </a:p>
        </p:txBody>
      </p:sp>
      <p:sp>
        <p:nvSpPr>
          <p:cNvPr id="9" name="Text 3">
            <a:extLst>
              <a:ext uri="{FF2B5EF4-FFF2-40B4-BE49-F238E27FC236}">
                <a16:creationId xmlns:a16="http://schemas.microsoft.com/office/drawing/2014/main" id="{0DD6A930-C721-205E-772F-BA3F37D605D0}"/>
              </a:ext>
            </a:extLst>
          </p:cNvPr>
          <p:cNvSpPr/>
          <p:nvPr/>
        </p:nvSpPr>
        <p:spPr>
          <a:xfrm>
            <a:off x="5029201" y="5120879"/>
            <a:ext cx="4235410" cy="1088774"/>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Vũ Nguyễn Hoàng Dương</a:t>
            </a:r>
          </a:p>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Nguyễn Hoàng Phúc</a:t>
            </a:r>
          </a:p>
          <a:p>
            <a:pPr marL="342900" indent="-342900" algn="l">
              <a:lnSpc>
                <a:spcPts val="2850"/>
              </a:lnSpc>
              <a:buSzPct val="100000"/>
              <a:buChar char="•"/>
            </a:pPr>
            <a:r>
              <a:rPr lang="en-US" sz="1750" dirty="0" err="1">
                <a:solidFill>
                  <a:srgbClr val="272525"/>
                </a:solidFill>
                <a:latin typeface="Inter" pitchFamily="34" charset="0"/>
                <a:ea typeface="Inter" pitchFamily="34" charset="-122"/>
                <a:cs typeface="Inter" pitchFamily="34" charset="-120"/>
              </a:rPr>
              <a:t>Trần</a:t>
            </a:r>
            <a:r>
              <a:rPr lang="en-US" sz="1750" dirty="0">
                <a:solidFill>
                  <a:srgbClr val="272525"/>
                </a:solidFill>
                <a:latin typeface="Inter" pitchFamily="34" charset="0"/>
                <a:ea typeface="Inter" pitchFamily="34" charset="-122"/>
                <a:cs typeface="Inter" pitchFamily="34" charset="-120"/>
              </a:rPr>
              <a:t> Quang </a:t>
            </a:r>
            <a:r>
              <a:rPr lang="en-US" sz="1750" dirty="0" err="1">
                <a:solidFill>
                  <a:srgbClr val="272525"/>
                </a:solidFill>
                <a:latin typeface="Inter" pitchFamily="34" charset="0"/>
                <a:ea typeface="Inter" pitchFamily="34" charset="-122"/>
                <a:cs typeface="Inter" pitchFamily="34" charset="-120"/>
              </a:rPr>
              <a:t>Hiệp</a:t>
            </a:r>
            <a:endParaRPr lang="en-US" sz="1750" dirty="0">
              <a:solidFill>
                <a:srgbClr val="272525"/>
              </a:solidFill>
              <a:latin typeface="Inter" pitchFamily="34" charset="0"/>
              <a:ea typeface="Inter" pitchFamily="34" charset="-122"/>
              <a:cs typeface="Inter" pitchFamily="34" charset="-120"/>
            </a:endParaRPr>
          </a:p>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Lê Xuân Ánh</a:t>
            </a:r>
          </a:p>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Quàng Duy Mạnh</a:t>
            </a:r>
          </a:p>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Hoàng Văn Chung</a:t>
            </a:r>
          </a:p>
          <a:p>
            <a:pPr marL="342900" indent="-342900" algn="l">
              <a:lnSpc>
                <a:spcPts val="2850"/>
              </a:lnSpc>
              <a:buSzPct val="100000"/>
              <a:buChar char="•"/>
            </a:pPr>
            <a:endParaRPr lang="en-US" sz="1750" dirty="0">
              <a:solidFill>
                <a:srgbClr val="272525"/>
              </a:solidFill>
              <a:latin typeface="Inter" pitchFamily="34" charset="0"/>
              <a:ea typeface="Inter" pitchFamily="34" charset="-122"/>
              <a:cs typeface="Inter" pitchFamily="34" charset="-120"/>
            </a:endParaRPr>
          </a:p>
        </p:txBody>
      </p:sp>
    </p:spTree>
    <p:extLst>
      <p:ext uri="{BB962C8B-B14F-4D97-AF65-F5344CB8AC3E}">
        <p14:creationId xmlns:p14="http://schemas.microsoft.com/office/powerpoint/2010/main" val="2336966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2496741" y="423863"/>
            <a:ext cx="4920377" cy="480060"/>
          </a:xfrm>
          <a:prstGeom prst="rect">
            <a:avLst/>
          </a:prstGeom>
          <a:noFill/>
          <a:ln/>
        </p:spPr>
        <p:txBody>
          <a:bodyPr wrap="none" lIns="0" tIns="0" rIns="0" bIns="0" rtlCol="0" anchor="t"/>
          <a:lstStyle/>
          <a:p>
            <a:pPr marL="0" indent="0" algn="l">
              <a:lnSpc>
                <a:spcPts val="3750"/>
              </a:lnSpc>
              <a:buNone/>
            </a:pPr>
            <a:r>
              <a:rPr lang="en-US" sz="3000" b="1" dirty="0">
                <a:solidFill>
                  <a:srgbClr val="F95F88"/>
                </a:solidFill>
                <a:latin typeface="Petrona Bold" pitchFamily="34" charset="0"/>
                <a:ea typeface="Petrona Bold" pitchFamily="34" charset="-122"/>
                <a:cs typeface="Petrona Bold" pitchFamily="34" charset="-120"/>
              </a:rPr>
              <a:t>Đặt vấn đề &amp; Mục tiêu dự án</a:t>
            </a:r>
            <a:endParaRPr lang="en-US" sz="3000" dirty="0"/>
          </a:p>
        </p:txBody>
      </p:sp>
      <p:sp>
        <p:nvSpPr>
          <p:cNvPr id="3" name="Text 1"/>
          <p:cNvSpPr/>
          <p:nvPr/>
        </p:nvSpPr>
        <p:spPr>
          <a:xfrm>
            <a:off x="2496741" y="1118830"/>
            <a:ext cx="2304455" cy="288131"/>
          </a:xfrm>
          <a:prstGeom prst="rect">
            <a:avLst/>
          </a:prstGeom>
          <a:noFill/>
          <a:ln/>
        </p:spPr>
        <p:txBody>
          <a:bodyPr wrap="none" lIns="0" tIns="0" rIns="0" bIns="0" rtlCol="0" anchor="t"/>
          <a:lstStyle/>
          <a:p>
            <a:pPr marL="0" indent="0" algn="l">
              <a:lnSpc>
                <a:spcPts val="2250"/>
              </a:lnSpc>
              <a:buNone/>
            </a:pPr>
            <a:r>
              <a:rPr lang="en-US" sz="1800" b="1" dirty="0">
                <a:solidFill>
                  <a:srgbClr val="F95F88"/>
                </a:solidFill>
                <a:latin typeface="Petrona Bold" pitchFamily="34" charset="0"/>
                <a:ea typeface="Petrona Bold" pitchFamily="34" charset="-122"/>
                <a:cs typeface="Petrona Bold" pitchFamily="34" charset="-120"/>
              </a:rPr>
              <a:t>Bối cảnh</a:t>
            </a:r>
            <a:endParaRPr lang="en-US" sz="1800" dirty="0"/>
          </a:p>
        </p:txBody>
      </p:sp>
      <p:sp>
        <p:nvSpPr>
          <p:cNvPr id="4" name="Text 2"/>
          <p:cNvSpPr/>
          <p:nvPr/>
        </p:nvSpPr>
        <p:spPr>
          <a:xfrm>
            <a:off x="2496741" y="1492925"/>
            <a:ext cx="4648081" cy="721995"/>
          </a:xfrm>
          <a:prstGeom prst="rect">
            <a:avLst/>
          </a:prstGeom>
          <a:noFill/>
          <a:ln/>
        </p:spPr>
        <p:txBody>
          <a:bodyPr wrap="square" lIns="0" tIns="0" rIns="0" bIns="0" rtlCol="0" anchor="t"/>
          <a:lstStyle/>
          <a:p>
            <a:r>
              <a:rPr lang="vi-VN" sz="1050" dirty="0">
                <a:solidFill>
                  <a:srgbClr val="272525"/>
                </a:solidFill>
                <a:latin typeface="Inter" pitchFamily="34" charset="0"/>
                <a:ea typeface="Inter" pitchFamily="34" charset="-122"/>
              </a:rPr>
              <a:t>Trong các game nhập vai (RPG), hệ thống nhân vật thường có nhiều loại khác nhau như chiến binh, pháp sư, quái vật… Mỗi loại có chỉ số và kỹ năng riêng, nhưng vẫn chia sẻ các đặc điểm chung như:</a:t>
            </a:r>
            <a:endParaRPr lang="en-US" sz="1050" dirty="0">
              <a:solidFill>
                <a:srgbClr val="272525"/>
              </a:solidFill>
              <a:latin typeface="Inter" pitchFamily="34" charset="0"/>
              <a:ea typeface="Inter" pitchFamily="34" charset="-122"/>
            </a:endParaRPr>
          </a:p>
          <a:p>
            <a:pPr marL="171450" indent="-171450">
              <a:buFont typeface="Arial" panose="020B0604020202020204" pitchFamily="34" charset="0"/>
              <a:buChar char="•"/>
            </a:pPr>
            <a:r>
              <a:rPr lang="en-US" sz="1050" dirty="0" err="1">
                <a:solidFill>
                  <a:srgbClr val="272525"/>
                </a:solidFill>
                <a:latin typeface="Inter" pitchFamily="34" charset="0"/>
                <a:ea typeface="Inter" pitchFamily="34" charset="-122"/>
              </a:rPr>
              <a:t>Có</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máu</a:t>
            </a:r>
            <a:r>
              <a:rPr lang="en-US" sz="1050" dirty="0">
                <a:solidFill>
                  <a:srgbClr val="272525"/>
                </a:solidFill>
                <a:latin typeface="Inter" pitchFamily="34" charset="0"/>
                <a:ea typeface="Inter" pitchFamily="34" charset="-122"/>
              </a:rPr>
              <a:t> (HP)</a:t>
            </a:r>
          </a:p>
          <a:p>
            <a:pPr marL="171450" indent="-171450">
              <a:buFont typeface="Arial" panose="020B0604020202020204" pitchFamily="34" charset="0"/>
              <a:buChar char="•"/>
            </a:pPr>
            <a:r>
              <a:rPr lang="vi-VN" sz="1050" dirty="0">
                <a:solidFill>
                  <a:srgbClr val="272525"/>
                </a:solidFill>
                <a:latin typeface="Inter" pitchFamily="34" charset="0"/>
                <a:ea typeface="Inter" pitchFamily="34" charset="-122"/>
              </a:rPr>
              <a:t>Có thể nhận sát thương</a:t>
            </a:r>
            <a:endParaRPr lang="en-US" sz="1050" dirty="0">
              <a:solidFill>
                <a:srgbClr val="272525"/>
              </a:solidFill>
              <a:latin typeface="Inter" pitchFamily="34" charset="0"/>
              <a:ea typeface="Inter" pitchFamily="34" charset="-122"/>
            </a:endParaRPr>
          </a:p>
          <a:p>
            <a:pPr marL="171450" indent="-171450">
              <a:buFont typeface="Arial" panose="020B0604020202020204" pitchFamily="34" charset="0"/>
              <a:buChar char="•"/>
            </a:pPr>
            <a:r>
              <a:rPr lang="en-US" sz="1050" dirty="0" err="1">
                <a:solidFill>
                  <a:srgbClr val="272525"/>
                </a:solidFill>
                <a:latin typeface="Inter" pitchFamily="34" charset="0"/>
                <a:ea typeface="Inter" pitchFamily="34" charset="-122"/>
              </a:rPr>
              <a:t>Có</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thể</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bị</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hạ</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gục</a:t>
            </a:r>
            <a:endParaRPr lang="en-US" sz="1050" dirty="0">
              <a:solidFill>
                <a:srgbClr val="272525"/>
              </a:solidFill>
              <a:latin typeface="Inter" pitchFamily="34" charset="0"/>
              <a:ea typeface="Inter" pitchFamily="34" charset="-122"/>
            </a:endParaRPr>
          </a:p>
          <a:p>
            <a:r>
              <a:rPr lang="en-US" sz="1050" dirty="0" err="1">
                <a:solidFill>
                  <a:srgbClr val="272525"/>
                </a:solidFill>
                <a:latin typeface="Inter" pitchFamily="34" charset="0"/>
                <a:ea typeface="Inter" pitchFamily="34" charset="-122"/>
              </a:rPr>
              <a:t>Vấn</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đề</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đặt</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ra</a:t>
            </a:r>
            <a:r>
              <a:rPr lang="en-US" sz="1050" dirty="0">
                <a:solidFill>
                  <a:srgbClr val="272525"/>
                </a:solidFill>
                <a:latin typeface="Inter" pitchFamily="34" charset="0"/>
                <a:ea typeface="Inter" pitchFamily="34" charset="-122"/>
              </a:rPr>
              <a:t>:</a:t>
            </a:r>
          </a:p>
          <a:p>
            <a:pPr marL="171450" indent="-171450">
              <a:buFont typeface="Arial" panose="020B0604020202020204" pitchFamily="34" charset="0"/>
              <a:buChar char="•"/>
            </a:pPr>
            <a:r>
              <a:rPr lang="en-US" sz="1050" dirty="0" err="1">
                <a:solidFill>
                  <a:srgbClr val="272525"/>
                </a:solidFill>
                <a:latin typeface="Inter" pitchFamily="34" charset="0"/>
                <a:ea typeface="Inter" pitchFamily="34" charset="-122"/>
              </a:rPr>
              <a:t>Làm</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sao</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thiết</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kế</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hệ</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thống</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dễ</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mở</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rộng</a:t>
            </a:r>
            <a:r>
              <a:rPr lang="en-US" sz="1050" dirty="0">
                <a:solidFill>
                  <a:srgbClr val="272525"/>
                </a:solidFill>
                <a:latin typeface="Inter" pitchFamily="34" charset="0"/>
                <a:ea typeface="Inter" pitchFamily="34" charset="-122"/>
              </a:rPr>
              <a:t>?</a:t>
            </a:r>
          </a:p>
          <a:p>
            <a:pPr marL="171450" indent="-171450">
              <a:buFont typeface="Arial" panose="020B0604020202020204" pitchFamily="34" charset="0"/>
              <a:buChar char="•"/>
            </a:pPr>
            <a:r>
              <a:rPr lang="en-US" sz="1050" dirty="0" err="1">
                <a:solidFill>
                  <a:srgbClr val="272525"/>
                </a:solidFill>
                <a:latin typeface="Inter" pitchFamily="34" charset="0"/>
                <a:ea typeface="Inter" pitchFamily="34" charset="-122"/>
              </a:rPr>
              <a:t>Làm</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sao</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thêm</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nhân</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vật</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mới</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mà</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không</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sửa</a:t>
            </a:r>
            <a:r>
              <a:rPr lang="en-US" sz="1050" dirty="0">
                <a:solidFill>
                  <a:srgbClr val="272525"/>
                </a:solidFill>
                <a:latin typeface="Inter" pitchFamily="34" charset="0"/>
                <a:ea typeface="Inter" pitchFamily="34" charset="-122"/>
              </a:rPr>
              <a:t> logic </a:t>
            </a:r>
            <a:r>
              <a:rPr lang="en-US" sz="1050" dirty="0" err="1">
                <a:solidFill>
                  <a:srgbClr val="272525"/>
                </a:solidFill>
                <a:latin typeface="Inter" pitchFamily="34" charset="0"/>
                <a:ea typeface="Inter" pitchFamily="34" charset="-122"/>
              </a:rPr>
              <a:t>chính</a:t>
            </a:r>
            <a:r>
              <a:rPr lang="en-US" sz="1050" dirty="0">
                <a:solidFill>
                  <a:srgbClr val="272525"/>
                </a:solidFill>
                <a:latin typeface="Inter" pitchFamily="34" charset="0"/>
                <a:ea typeface="Inter" pitchFamily="34" charset="-122"/>
              </a:rPr>
              <a:t>?</a:t>
            </a:r>
          </a:p>
          <a:p>
            <a:pPr marL="171450" indent="-171450">
              <a:buFont typeface="Arial" panose="020B0604020202020204" pitchFamily="34" charset="0"/>
              <a:buChar char="•"/>
            </a:pPr>
            <a:r>
              <a:rPr lang="vi-VN" sz="1050" dirty="0">
                <a:solidFill>
                  <a:srgbClr val="272525"/>
                </a:solidFill>
                <a:latin typeface="Inter" pitchFamily="34" charset="0"/>
                <a:ea typeface="Inter" pitchFamily="34" charset="-122"/>
              </a:rPr>
              <a:t>Làm sao mô phỏng chiến đấu theo hướng tái sử dụng và đa hình?</a:t>
            </a:r>
            <a:endParaRPr lang="en-US" sz="1050" dirty="0">
              <a:solidFill>
                <a:srgbClr val="272525"/>
              </a:solidFill>
              <a:latin typeface="Inter" pitchFamily="34" charset="0"/>
              <a:ea typeface="Inter" pitchFamily="34" charset="-122"/>
            </a:endParaRPr>
          </a:p>
        </p:txBody>
      </p:sp>
      <p:sp>
        <p:nvSpPr>
          <p:cNvPr id="6" name="Text 3"/>
          <p:cNvSpPr/>
          <p:nvPr/>
        </p:nvSpPr>
        <p:spPr>
          <a:xfrm>
            <a:off x="7493198" y="1118830"/>
            <a:ext cx="2304455" cy="288131"/>
          </a:xfrm>
          <a:prstGeom prst="rect">
            <a:avLst/>
          </a:prstGeom>
          <a:noFill/>
          <a:ln/>
        </p:spPr>
        <p:txBody>
          <a:bodyPr wrap="none" lIns="0" tIns="0" rIns="0" bIns="0" rtlCol="0" anchor="t"/>
          <a:lstStyle/>
          <a:p>
            <a:pPr marL="0" indent="0" algn="l">
              <a:lnSpc>
                <a:spcPts val="2250"/>
              </a:lnSpc>
              <a:buNone/>
            </a:pPr>
            <a:r>
              <a:rPr lang="en-US" sz="1800" b="1" dirty="0">
                <a:solidFill>
                  <a:srgbClr val="F95F88"/>
                </a:solidFill>
                <a:latin typeface="Petrona Bold" pitchFamily="34" charset="0"/>
                <a:ea typeface="Petrona Bold" pitchFamily="34" charset="-122"/>
                <a:cs typeface="Petrona Bold" pitchFamily="34" charset="-120"/>
              </a:rPr>
              <a:t>Giải pháp</a:t>
            </a:r>
            <a:endParaRPr lang="en-US" sz="1800" dirty="0"/>
          </a:p>
        </p:txBody>
      </p:sp>
      <p:sp>
        <p:nvSpPr>
          <p:cNvPr id="7" name="Text 4"/>
          <p:cNvSpPr/>
          <p:nvPr/>
        </p:nvSpPr>
        <p:spPr>
          <a:xfrm>
            <a:off x="7493198" y="1492925"/>
            <a:ext cx="4648081" cy="721995"/>
          </a:xfrm>
          <a:prstGeom prst="rect">
            <a:avLst/>
          </a:prstGeom>
          <a:noFill/>
          <a:ln/>
        </p:spPr>
        <p:txBody>
          <a:bodyPr wrap="square" lIns="0" tIns="0" rIns="0" bIns="0" rtlCol="0" anchor="t"/>
          <a:lstStyle/>
          <a:p>
            <a:pPr>
              <a:lnSpc>
                <a:spcPts val="1400"/>
              </a:lnSpc>
            </a:pPr>
            <a:r>
              <a:rPr lang="vi-VN" sz="1050" dirty="0">
                <a:solidFill>
                  <a:srgbClr val="272525"/>
                </a:solidFill>
                <a:latin typeface="Inter" pitchFamily="34" charset="0"/>
                <a:ea typeface="Inter" pitchFamily="34" charset="-122"/>
              </a:rPr>
              <a:t>Hệ thống được xây dựng theo mô hình Lập trình hướng đối tượng (OOP) trong Java:</a:t>
            </a:r>
            <a:endParaRPr lang="en-US" sz="1050" dirty="0">
              <a:solidFill>
                <a:srgbClr val="272525"/>
              </a:solidFill>
              <a:latin typeface="Inter" pitchFamily="34" charset="0"/>
              <a:ea typeface="Inter" pitchFamily="34" charset="-122"/>
            </a:endParaRPr>
          </a:p>
          <a:p>
            <a:pPr marL="171450" indent="-171450">
              <a:lnSpc>
                <a:spcPts val="1400"/>
              </a:lnSpc>
              <a:buFont typeface="Arial" panose="020B0604020202020204" pitchFamily="34" charset="0"/>
              <a:buChar char="•"/>
            </a:pPr>
            <a:r>
              <a:rPr lang="en-US" sz="1050" dirty="0" err="1">
                <a:solidFill>
                  <a:srgbClr val="272525"/>
                </a:solidFill>
                <a:latin typeface="Inter" pitchFamily="34" charset="0"/>
                <a:ea typeface="Inter" pitchFamily="34" charset="-122"/>
              </a:rPr>
              <a:t>Sử</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dụng</a:t>
            </a:r>
            <a:r>
              <a:rPr lang="en-US" sz="1050" dirty="0">
                <a:solidFill>
                  <a:srgbClr val="272525"/>
                </a:solidFill>
                <a:latin typeface="Inter" pitchFamily="34" charset="0"/>
                <a:ea typeface="Inter" pitchFamily="34" charset="-122"/>
              </a:rPr>
              <a:t> Abstract Class (</a:t>
            </a:r>
            <a:r>
              <a:rPr lang="en-US" sz="1050" dirty="0" err="1">
                <a:solidFill>
                  <a:srgbClr val="272525"/>
                </a:solidFill>
                <a:latin typeface="Inter" pitchFamily="34" charset="0"/>
                <a:ea typeface="Inter" pitchFamily="34" charset="-122"/>
              </a:rPr>
              <a:t>GameCharacter</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để</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định</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nghĩa</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hành</a:t>
            </a:r>
            <a:r>
              <a:rPr lang="en-US" sz="1050" dirty="0">
                <a:solidFill>
                  <a:srgbClr val="272525"/>
                </a:solidFill>
                <a:latin typeface="Inter" pitchFamily="34" charset="0"/>
                <a:ea typeface="Inter" pitchFamily="34" charset="-122"/>
              </a:rPr>
              <a:t> vi </a:t>
            </a:r>
            <a:r>
              <a:rPr lang="en-US" sz="1050" dirty="0" err="1">
                <a:solidFill>
                  <a:srgbClr val="272525"/>
                </a:solidFill>
                <a:latin typeface="Inter" pitchFamily="34" charset="0"/>
                <a:ea typeface="Inter" pitchFamily="34" charset="-122"/>
              </a:rPr>
              <a:t>chung</a:t>
            </a:r>
            <a:endParaRPr lang="en-US" sz="1050" dirty="0">
              <a:solidFill>
                <a:srgbClr val="272525"/>
              </a:solidFill>
              <a:latin typeface="Inter" pitchFamily="34" charset="0"/>
              <a:ea typeface="Inter" pitchFamily="34" charset="-122"/>
            </a:endParaRPr>
          </a:p>
          <a:p>
            <a:pPr marL="171450" indent="-171450">
              <a:lnSpc>
                <a:spcPts val="1400"/>
              </a:lnSpc>
              <a:buFont typeface="Arial" panose="020B0604020202020204" pitchFamily="34" charset="0"/>
              <a:buChar char="•"/>
            </a:pPr>
            <a:r>
              <a:rPr lang="en-US" sz="1050" dirty="0" err="1">
                <a:solidFill>
                  <a:srgbClr val="272525"/>
                </a:solidFill>
                <a:latin typeface="Inter" pitchFamily="34" charset="0"/>
                <a:ea typeface="Inter" pitchFamily="34" charset="-122"/>
              </a:rPr>
              <a:t>Sử</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dụng</a:t>
            </a:r>
            <a:r>
              <a:rPr lang="en-US" sz="1050" dirty="0">
                <a:solidFill>
                  <a:srgbClr val="272525"/>
                </a:solidFill>
                <a:latin typeface="Inter" pitchFamily="34" charset="0"/>
                <a:ea typeface="Inter" pitchFamily="34" charset="-122"/>
              </a:rPr>
              <a:t> Interface (</a:t>
            </a:r>
            <a:r>
              <a:rPr lang="en-US" sz="1050" dirty="0" err="1">
                <a:solidFill>
                  <a:srgbClr val="272525"/>
                </a:solidFill>
                <a:latin typeface="Inter" pitchFamily="34" charset="0"/>
                <a:ea typeface="Inter" pitchFamily="34" charset="-122"/>
              </a:rPr>
              <a:t>ISkill</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để</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định</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nghĩa</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khả</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năng</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dùng</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chiêu</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cuối</a:t>
            </a:r>
            <a:r>
              <a:rPr lang="en-US" sz="1050" dirty="0">
                <a:solidFill>
                  <a:srgbClr val="272525"/>
                </a:solidFill>
                <a:latin typeface="Inter" pitchFamily="34" charset="0"/>
                <a:ea typeface="Inter" pitchFamily="34" charset="-122"/>
              </a:rPr>
              <a:t>.</a:t>
            </a:r>
          </a:p>
          <a:p>
            <a:pPr marL="171450" indent="-171450">
              <a:lnSpc>
                <a:spcPts val="1400"/>
              </a:lnSpc>
              <a:buFont typeface="Arial" panose="020B0604020202020204" pitchFamily="34" charset="0"/>
              <a:buChar char="•"/>
            </a:pPr>
            <a:r>
              <a:rPr lang="en-US" sz="1050" dirty="0" err="1">
                <a:solidFill>
                  <a:srgbClr val="272525"/>
                </a:solidFill>
                <a:latin typeface="Inter" pitchFamily="34" charset="0"/>
                <a:ea typeface="Inter" pitchFamily="34" charset="-122"/>
              </a:rPr>
              <a:t>Dùng</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Kế</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thừa</a:t>
            </a:r>
            <a:r>
              <a:rPr lang="en-US" sz="1050" dirty="0">
                <a:solidFill>
                  <a:srgbClr val="272525"/>
                </a:solidFill>
                <a:latin typeface="Inter" pitchFamily="34" charset="0"/>
                <a:ea typeface="Inter" pitchFamily="34" charset="-122"/>
              </a:rPr>
              <a:t> (Inheritance) </a:t>
            </a:r>
            <a:r>
              <a:rPr lang="en-US" sz="1050" dirty="0" err="1">
                <a:solidFill>
                  <a:srgbClr val="272525"/>
                </a:solidFill>
                <a:latin typeface="Inter" pitchFamily="34" charset="0"/>
                <a:ea typeface="Inter" pitchFamily="34" charset="-122"/>
              </a:rPr>
              <a:t>để</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tạo</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các</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lớp</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cụ</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thể</a:t>
            </a:r>
            <a:r>
              <a:rPr lang="en-US" sz="1050" dirty="0">
                <a:solidFill>
                  <a:srgbClr val="272525"/>
                </a:solidFill>
                <a:latin typeface="Inter" pitchFamily="34" charset="0"/>
                <a:ea typeface="Inter" pitchFamily="34" charset="-122"/>
              </a:rPr>
              <a:t>: Warrior, Mage</a:t>
            </a:r>
          </a:p>
          <a:p>
            <a:pPr marL="171450" indent="-171450">
              <a:lnSpc>
                <a:spcPts val="1400"/>
              </a:lnSpc>
              <a:buFont typeface="Arial" panose="020B0604020202020204" pitchFamily="34" charset="0"/>
              <a:buChar char="•"/>
            </a:pPr>
            <a:r>
              <a:rPr lang="en-US" sz="1050" dirty="0" err="1">
                <a:solidFill>
                  <a:srgbClr val="272525"/>
                </a:solidFill>
                <a:latin typeface="Inter" pitchFamily="34" charset="0"/>
                <a:ea typeface="Inter" pitchFamily="34" charset="-122"/>
              </a:rPr>
              <a:t>Dùng</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Đa</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hình</a:t>
            </a:r>
            <a:r>
              <a:rPr lang="en-US" sz="1050" dirty="0">
                <a:solidFill>
                  <a:srgbClr val="272525"/>
                </a:solidFill>
                <a:latin typeface="Inter" pitchFamily="34" charset="0"/>
                <a:ea typeface="Inter" pitchFamily="34" charset="-122"/>
              </a:rPr>
              <a:t> (Polymorphism) </a:t>
            </a:r>
            <a:r>
              <a:rPr lang="en-US" sz="1050" dirty="0" err="1">
                <a:solidFill>
                  <a:srgbClr val="272525"/>
                </a:solidFill>
                <a:latin typeface="Inter" pitchFamily="34" charset="0"/>
                <a:ea typeface="Inter" pitchFamily="34" charset="-122"/>
              </a:rPr>
              <a:t>để</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quản</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lý</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nhân</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vật</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thông</a:t>
            </a:r>
            <a:r>
              <a:rPr lang="en-US" sz="1050" dirty="0">
                <a:solidFill>
                  <a:srgbClr val="272525"/>
                </a:solidFill>
                <a:latin typeface="Inter" pitchFamily="34" charset="0"/>
                <a:ea typeface="Inter" pitchFamily="34" charset="-122"/>
              </a:rPr>
              <a:t> qua </a:t>
            </a:r>
            <a:r>
              <a:rPr lang="en-US" sz="1050" dirty="0" err="1">
                <a:solidFill>
                  <a:srgbClr val="272525"/>
                </a:solidFill>
                <a:latin typeface="Inter" pitchFamily="34" charset="0"/>
                <a:ea typeface="Inter" pitchFamily="34" charset="-122"/>
              </a:rPr>
              <a:t>mảng</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GameCharacter</a:t>
            </a:r>
            <a:r>
              <a:rPr lang="en-US" sz="1050" dirty="0">
                <a:solidFill>
                  <a:srgbClr val="272525"/>
                </a:solidFill>
                <a:latin typeface="Inter" pitchFamily="34" charset="0"/>
                <a:ea typeface="Inter" pitchFamily="34" charset="-122"/>
              </a:rPr>
              <a:t>[].</a:t>
            </a:r>
          </a:p>
          <a:p>
            <a:pPr marL="171450" indent="-171450">
              <a:lnSpc>
                <a:spcPts val="1400"/>
              </a:lnSpc>
              <a:buFont typeface="Arial" panose="020B0604020202020204" pitchFamily="34" charset="0"/>
              <a:buChar char="•"/>
            </a:pPr>
            <a:r>
              <a:rPr lang="en-US" sz="1050" dirty="0" err="1">
                <a:solidFill>
                  <a:srgbClr val="272525"/>
                </a:solidFill>
                <a:latin typeface="Inter" pitchFamily="34" charset="0"/>
                <a:ea typeface="Inter" pitchFamily="34" charset="-122"/>
              </a:rPr>
              <a:t>Dùng</a:t>
            </a:r>
            <a:r>
              <a:rPr lang="en-US" sz="1050" dirty="0">
                <a:solidFill>
                  <a:srgbClr val="272525"/>
                </a:solidFill>
                <a:latin typeface="Inter" pitchFamily="34" charset="0"/>
                <a:ea typeface="Inter" pitchFamily="34" charset="-122"/>
              </a:rPr>
              <a:t> Anonymous Class </a:t>
            </a:r>
            <a:r>
              <a:rPr lang="en-US" sz="1050" dirty="0" err="1">
                <a:solidFill>
                  <a:srgbClr val="272525"/>
                </a:solidFill>
                <a:latin typeface="Inter" pitchFamily="34" charset="0"/>
                <a:ea typeface="Inter" pitchFamily="34" charset="-122"/>
              </a:rPr>
              <a:t>để</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tạo</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quái</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vật</a:t>
            </a:r>
            <a:r>
              <a:rPr lang="en-US" sz="1050" dirty="0">
                <a:solidFill>
                  <a:srgbClr val="272525"/>
                </a:solidFill>
                <a:latin typeface="Inter" pitchFamily="34" charset="0"/>
                <a:ea typeface="Inter" pitchFamily="34" charset="-122"/>
              </a:rPr>
              <a:t> Goblin </a:t>
            </a:r>
            <a:r>
              <a:rPr lang="en-US" sz="1050" dirty="0" err="1">
                <a:solidFill>
                  <a:srgbClr val="272525"/>
                </a:solidFill>
                <a:latin typeface="Inter" pitchFamily="34" charset="0"/>
                <a:ea typeface="Inter" pitchFamily="34" charset="-122"/>
              </a:rPr>
              <a:t>mà</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không</a:t>
            </a:r>
            <a:r>
              <a:rPr lang="en-US" sz="1050" dirty="0">
                <a:solidFill>
                  <a:srgbClr val="272525"/>
                </a:solidFill>
                <a:latin typeface="Inter" pitchFamily="34" charset="0"/>
                <a:ea typeface="Inter" pitchFamily="34" charset="-122"/>
              </a:rPr>
              <a:t> </a:t>
            </a:r>
            <a:r>
              <a:rPr lang="en-US" sz="1050" dirty="0" err="1">
                <a:solidFill>
                  <a:srgbClr val="272525"/>
                </a:solidFill>
                <a:latin typeface="Inter" pitchFamily="34" charset="0"/>
                <a:ea typeface="Inter" pitchFamily="34" charset="-122"/>
              </a:rPr>
              <a:t>cần</a:t>
            </a:r>
            <a:r>
              <a:rPr lang="en-US" sz="1050" dirty="0">
                <a:solidFill>
                  <a:srgbClr val="272525"/>
                </a:solidFill>
                <a:latin typeface="Inter" pitchFamily="34" charset="0"/>
                <a:ea typeface="Inter" pitchFamily="34" charset="-122"/>
              </a:rPr>
              <a:t> file </a:t>
            </a:r>
            <a:r>
              <a:rPr lang="en-US" sz="1050" dirty="0" err="1">
                <a:solidFill>
                  <a:srgbClr val="272525"/>
                </a:solidFill>
                <a:latin typeface="Inter" pitchFamily="34" charset="0"/>
                <a:ea typeface="Inter" pitchFamily="34" charset="-122"/>
              </a:rPr>
              <a:t>riêng</a:t>
            </a:r>
            <a:endParaRPr lang="en-US" sz="1050" dirty="0">
              <a:solidFill>
                <a:srgbClr val="272525"/>
              </a:solidFill>
              <a:latin typeface="Inter" pitchFamily="34" charset="0"/>
              <a:ea typeface="Inter" pitchFamily="34" charset="-122"/>
            </a:endParaRPr>
          </a:p>
        </p:txBody>
      </p:sp>
      <p:sp>
        <p:nvSpPr>
          <p:cNvPr id="9" name="Shape 5"/>
          <p:cNvSpPr/>
          <p:nvPr/>
        </p:nvSpPr>
        <p:spPr>
          <a:xfrm>
            <a:off x="2481501" y="7137797"/>
            <a:ext cx="30480" cy="683062"/>
          </a:xfrm>
          <a:prstGeom prst="rect">
            <a:avLst/>
          </a:prstGeom>
          <a:solidFill>
            <a:srgbClr val="6237C8"/>
          </a:solidFill>
          <a:ln/>
        </p:spPr>
      </p:sp>
      <p:sp>
        <p:nvSpPr>
          <p:cNvPr id="10" name="Text 6"/>
          <p:cNvSpPr/>
          <p:nvPr/>
        </p:nvSpPr>
        <p:spPr>
          <a:xfrm>
            <a:off x="2666881" y="7153037"/>
            <a:ext cx="1920359" cy="240030"/>
          </a:xfrm>
          <a:prstGeom prst="rect">
            <a:avLst/>
          </a:prstGeom>
          <a:noFill/>
          <a:ln/>
        </p:spPr>
        <p:txBody>
          <a:bodyPr wrap="none" lIns="0" tIns="0" rIns="0" bIns="0" rtlCol="0" anchor="t"/>
          <a:lstStyle/>
          <a:p>
            <a:pPr marL="0" indent="0" algn="l">
              <a:lnSpc>
                <a:spcPts val="1850"/>
              </a:lnSpc>
              <a:buNone/>
            </a:pPr>
            <a:r>
              <a:rPr lang="en-US" sz="1500" b="1" dirty="0">
                <a:solidFill>
                  <a:srgbClr val="272525"/>
                </a:solidFill>
                <a:latin typeface="Petrona Bold" pitchFamily="34" charset="0"/>
                <a:ea typeface="Petrona Bold" pitchFamily="34" charset="-122"/>
                <a:cs typeface="Petrona Bold" pitchFamily="34" charset="-120"/>
              </a:rPr>
              <a:t>Mục tiêu dự án</a:t>
            </a:r>
            <a:endParaRPr lang="en-US" sz="1500" dirty="0"/>
          </a:p>
        </p:txBody>
      </p:sp>
      <p:sp>
        <p:nvSpPr>
          <p:cNvPr id="11" name="Text 7"/>
          <p:cNvSpPr/>
          <p:nvPr/>
        </p:nvSpPr>
        <p:spPr>
          <a:xfrm>
            <a:off x="2666881" y="7444621"/>
            <a:ext cx="9466778" cy="360998"/>
          </a:xfrm>
          <a:prstGeom prst="rect">
            <a:avLst/>
          </a:prstGeom>
          <a:noFill/>
          <a:ln/>
        </p:spPr>
        <p:txBody>
          <a:bodyPr wrap="square" lIns="0" tIns="0" rIns="0" bIns="0" rtlCol="0" anchor="t"/>
          <a:lstStyle/>
          <a:p>
            <a:pPr marL="0" indent="0" algn="l">
              <a:lnSpc>
                <a:spcPts val="1400"/>
              </a:lnSpc>
              <a:buNone/>
            </a:pPr>
            <a:r>
              <a:rPr lang="en-US" sz="1050" dirty="0">
                <a:solidFill>
                  <a:srgbClr val="272525"/>
                </a:solidFill>
                <a:latin typeface="Inter" pitchFamily="34" charset="0"/>
                <a:ea typeface="Inter" pitchFamily="34" charset="-122"/>
                <a:cs typeface="Inter" pitchFamily="34" charset="-120"/>
              </a:rPr>
              <a:t>Áp dụng thành thạo kiến thức Java căn </a:t>
            </a:r>
            <a:r>
              <a:rPr lang="en-US" sz="1050" dirty="0" err="1">
                <a:solidFill>
                  <a:srgbClr val="272525"/>
                </a:solidFill>
                <a:latin typeface="Inter" pitchFamily="34" charset="0"/>
                <a:ea typeface="Inter" pitchFamily="34" charset="-122"/>
                <a:cs typeface="Inter" pitchFamily="34" charset="-120"/>
              </a:rPr>
              <a:t>bản</a:t>
            </a:r>
            <a:r>
              <a:rPr lang="en-US" sz="1050" dirty="0">
                <a:solidFill>
                  <a:srgbClr val="272525"/>
                </a:solidFill>
                <a:latin typeface="Inter" pitchFamily="34" charset="0"/>
                <a:ea typeface="Inter" pitchFamily="34" charset="-122"/>
                <a:cs typeface="Inter" pitchFamily="34" charset="-120"/>
              </a:rPr>
              <a:t> (</a:t>
            </a:r>
            <a:r>
              <a:rPr lang="en-US" sz="1050" dirty="0" err="1">
                <a:solidFill>
                  <a:srgbClr val="272525"/>
                </a:solidFill>
                <a:latin typeface="Inter" pitchFamily="34" charset="0"/>
                <a:ea typeface="Inter" pitchFamily="34" charset="-122"/>
                <a:cs typeface="Inter" pitchFamily="34" charset="-120"/>
              </a:rPr>
              <a:t>Lập</a:t>
            </a:r>
            <a:r>
              <a:rPr lang="en-US" sz="1050" dirty="0">
                <a:solidFill>
                  <a:srgbClr val="272525"/>
                </a:solidFill>
                <a:latin typeface="Inter" pitchFamily="34" charset="0"/>
                <a:ea typeface="Inter" pitchFamily="34" charset="-122"/>
                <a:cs typeface="Inter" pitchFamily="34" charset="-120"/>
              </a:rPr>
              <a:t> </a:t>
            </a:r>
            <a:r>
              <a:rPr lang="en-US" sz="1050" dirty="0" err="1">
                <a:solidFill>
                  <a:srgbClr val="272525"/>
                </a:solidFill>
                <a:latin typeface="Inter" pitchFamily="34" charset="0"/>
                <a:ea typeface="Inter" pitchFamily="34" charset="-122"/>
                <a:cs typeface="Inter" pitchFamily="34" charset="-120"/>
              </a:rPr>
              <a:t>trình</a:t>
            </a:r>
            <a:r>
              <a:rPr lang="en-US" sz="1050" dirty="0">
                <a:solidFill>
                  <a:srgbClr val="272525"/>
                </a:solidFill>
                <a:latin typeface="Inter" pitchFamily="34" charset="0"/>
                <a:ea typeface="Inter" pitchFamily="34" charset="-122"/>
                <a:cs typeface="Inter" pitchFamily="34" charset="-120"/>
              </a:rPr>
              <a:t> </a:t>
            </a:r>
            <a:r>
              <a:rPr lang="en-US" sz="1050" dirty="0" err="1">
                <a:solidFill>
                  <a:srgbClr val="272525"/>
                </a:solidFill>
                <a:latin typeface="Inter" pitchFamily="34" charset="0"/>
                <a:ea typeface="Inter" pitchFamily="34" charset="-122"/>
                <a:cs typeface="Inter" pitchFamily="34" charset="-120"/>
              </a:rPr>
              <a:t>hướng</a:t>
            </a:r>
            <a:r>
              <a:rPr lang="en-US" sz="1050" dirty="0">
                <a:solidFill>
                  <a:srgbClr val="272525"/>
                </a:solidFill>
                <a:latin typeface="Inter" pitchFamily="34" charset="0"/>
                <a:ea typeface="Inter" pitchFamily="34" charset="-122"/>
                <a:cs typeface="Inter" pitchFamily="34" charset="-120"/>
              </a:rPr>
              <a:t> </a:t>
            </a:r>
            <a:r>
              <a:rPr lang="en-US" sz="1050" dirty="0" err="1">
                <a:solidFill>
                  <a:srgbClr val="272525"/>
                </a:solidFill>
                <a:latin typeface="Inter" pitchFamily="34" charset="0"/>
                <a:ea typeface="Inter" pitchFamily="34" charset="-122"/>
                <a:cs typeface="Inter" pitchFamily="34" charset="-120"/>
              </a:rPr>
              <a:t>đối</a:t>
            </a:r>
            <a:r>
              <a:rPr lang="en-US" sz="1050" dirty="0">
                <a:solidFill>
                  <a:srgbClr val="272525"/>
                </a:solidFill>
                <a:latin typeface="Inter" pitchFamily="34" charset="0"/>
                <a:ea typeface="Inter" pitchFamily="34" charset="-122"/>
                <a:cs typeface="Inter" pitchFamily="34" charset="-120"/>
              </a:rPr>
              <a:t> </a:t>
            </a:r>
            <a:r>
              <a:rPr lang="en-US" sz="1050" dirty="0" err="1">
                <a:solidFill>
                  <a:srgbClr val="272525"/>
                </a:solidFill>
                <a:latin typeface="Inter" pitchFamily="34" charset="0"/>
                <a:ea typeface="Inter" pitchFamily="34" charset="-122"/>
                <a:cs typeface="Inter" pitchFamily="34" charset="-120"/>
              </a:rPr>
              <a:t>tượng</a:t>
            </a:r>
            <a:r>
              <a:rPr lang="en-US" sz="1050" dirty="0">
                <a:solidFill>
                  <a:srgbClr val="272525"/>
                </a:solidFill>
                <a:latin typeface="Inter" pitchFamily="34" charset="0"/>
                <a:ea typeface="Inter" pitchFamily="34" charset="-122"/>
                <a:cs typeface="Inter" pitchFamily="34" charset="-120"/>
              </a:rPr>
              <a:t> - OOP) vào thực tế. Rèn luyện tư duy lập trình logic và kỹ năng làm việc nhóm </a:t>
            </a:r>
            <a:r>
              <a:rPr lang="en-US" sz="1050" dirty="0" err="1">
                <a:solidFill>
                  <a:srgbClr val="272525"/>
                </a:solidFill>
                <a:latin typeface="Inter" pitchFamily="34" charset="0"/>
                <a:ea typeface="Inter" pitchFamily="34" charset="-122"/>
                <a:cs typeface="Inter" pitchFamily="34" charset="-120"/>
              </a:rPr>
              <a:t>hiệu</a:t>
            </a:r>
            <a:r>
              <a:rPr lang="en-US" sz="1050" dirty="0">
                <a:solidFill>
                  <a:srgbClr val="272525"/>
                </a:solidFill>
                <a:latin typeface="Inter" pitchFamily="34" charset="0"/>
                <a:ea typeface="Inter" pitchFamily="34" charset="-122"/>
                <a:cs typeface="Inter" pitchFamily="34" charset="-120"/>
              </a:rPr>
              <a:t> </a:t>
            </a:r>
            <a:r>
              <a:rPr lang="en-US" sz="1050" dirty="0" err="1">
                <a:solidFill>
                  <a:srgbClr val="272525"/>
                </a:solidFill>
                <a:latin typeface="Inter" pitchFamily="34" charset="0"/>
                <a:ea typeface="Inter" pitchFamily="34" charset="-122"/>
                <a:cs typeface="Inter" pitchFamily="34" charset="-120"/>
              </a:rPr>
              <a:t>quả</a:t>
            </a:r>
            <a:endParaRPr lang="en-US" sz="1050" dirty="0"/>
          </a:p>
        </p:txBody>
      </p:sp>
      <p:pic>
        <p:nvPicPr>
          <p:cNvPr id="1026" name="Picture 2" descr="Top 14 Phần Mềm Quản Lý Sinh Viên Hiệu Quả Và Tốt Nhất Hiện Nay">
            <a:extLst>
              <a:ext uri="{FF2B5EF4-FFF2-40B4-BE49-F238E27FC236}">
                <a16:creationId xmlns:a16="http://schemas.microsoft.com/office/drawing/2014/main" id="{1AB14BE1-F7BA-654C-E27A-373A3DC6C0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9535" y="3720183"/>
            <a:ext cx="4663321" cy="29145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ướng dẫn cách lấy toàn bộ code của website chi tiết nhất - Tri Thức - Tài  Nguyên">
            <a:extLst>
              <a:ext uri="{FF2B5EF4-FFF2-40B4-BE49-F238E27FC236}">
                <a16:creationId xmlns:a16="http://schemas.microsoft.com/office/drawing/2014/main" id="{079C04EF-5B31-168B-F744-31395B8C04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93198" y="3720183"/>
            <a:ext cx="5181469" cy="291457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1134785"/>
            <a:ext cx="1499354" cy="426244"/>
          </a:xfrm>
          <a:prstGeom prst="roundRect">
            <a:avLst>
              <a:gd name="adj" fmla="val 17880"/>
            </a:avLst>
          </a:prstGeom>
          <a:solidFill>
            <a:srgbClr val="E0D7F4"/>
          </a:solidFill>
          <a:ln/>
        </p:spPr>
      </p:sp>
      <p:sp>
        <p:nvSpPr>
          <p:cNvPr id="3" name="Text 1"/>
          <p:cNvSpPr/>
          <p:nvPr/>
        </p:nvSpPr>
        <p:spPr>
          <a:xfrm>
            <a:off x="929878" y="1202769"/>
            <a:ext cx="1227177" cy="290274"/>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QUAN TRỌNG</a:t>
            </a:r>
            <a:endParaRPr lang="en-US" sz="1400" dirty="0"/>
          </a:p>
        </p:txBody>
      </p:sp>
      <p:sp>
        <p:nvSpPr>
          <p:cNvPr id="4" name="Text 2"/>
          <p:cNvSpPr/>
          <p:nvPr/>
        </p:nvSpPr>
        <p:spPr>
          <a:xfrm>
            <a:off x="793790" y="1651754"/>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Phân công công việc</a:t>
            </a:r>
            <a:endParaRPr lang="en-US" sz="4900" dirty="0"/>
          </a:p>
        </p:txBody>
      </p:sp>
      <p:sp>
        <p:nvSpPr>
          <p:cNvPr id="5" name="Text 3"/>
          <p:cNvSpPr/>
          <p:nvPr/>
        </p:nvSpPr>
        <p:spPr>
          <a:xfrm>
            <a:off x="793790" y="2771537"/>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Dưới đây là bảng phân công chi tiết công việc của từng thành viên trong nhóm, đảm bảo mỗi người đều đóng góp vào sự thành công của dự án.</a:t>
            </a:r>
            <a:endParaRPr lang="en-US" sz="1750" dirty="0"/>
          </a:p>
        </p:txBody>
      </p:sp>
      <p:sp>
        <p:nvSpPr>
          <p:cNvPr id="6" name="Shape 4"/>
          <p:cNvSpPr/>
          <p:nvPr/>
        </p:nvSpPr>
        <p:spPr>
          <a:xfrm>
            <a:off x="793790" y="3752493"/>
            <a:ext cx="13042821" cy="3342322"/>
          </a:xfrm>
          <a:prstGeom prst="roundRect">
            <a:avLst>
              <a:gd name="adj" fmla="val 2850"/>
            </a:avLst>
          </a:prstGeom>
          <a:noFill/>
          <a:ln w="7620">
            <a:solidFill>
              <a:srgbClr val="000000">
                <a:alpha val="8000"/>
              </a:srgbClr>
            </a:solidFill>
            <a:prstDash val="solid"/>
          </a:ln>
        </p:spPr>
      </p:sp>
      <p:sp>
        <p:nvSpPr>
          <p:cNvPr id="7" name="Shape 5"/>
          <p:cNvSpPr/>
          <p:nvPr/>
        </p:nvSpPr>
        <p:spPr>
          <a:xfrm>
            <a:off x="801410" y="3760113"/>
            <a:ext cx="13027581" cy="650319"/>
          </a:xfrm>
          <a:prstGeom prst="rect">
            <a:avLst/>
          </a:prstGeom>
          <a:solidFill>
            <a:srgbClr val="FFFFFF">
              <a:alpha val="4000"/>
            </a:srgbClr>
          </a:solidFill>
          <a:ln/>
        </p:spPr>
      </p:sp>
      <p:sp>
        <p:nvSpPr>
          <p:cNvPr id="8" name="Text 6"/>
          <p:cNvSpPr/>
          <p:nvPr/>
        </p:nvSpPr>
        <p:spPr>
          <a:xfrm>
            <a:off x="1028462" y="3903821"/>
            <a:ext cx="2148007"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Thành viên</a:t>
            </a:r>
            <a:endParaRPr lang="en-US" sz="1750" dirty="0"/>
          </a:p>
        </p:txBody>
      </p:sp>
      <p:sp>
        <p:nvSpPr>
          <p:cNvPr id="9" name="Text 7"/>
          <p:cNvSpPr/>
          <p:nvPr/>
        </p:nvSpPr>
        <p:spPr>
          <a:xfrm>
            <a:off x="3637717" y="3903821"/>
            <a:ext cx="2144197"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Vai trò</a:t>
            </a:r>
            <a:endParaRPr lang="en-US" sz="1750" dirty="0"/>
          </a:p>
        </p:txBody>
      </p:sp>
      <p:sp>
        <p:nvSpPr>
          <p:cNvPr id="10" name="Text 8"/>
          <p:cNvSpPr/>
          <p:nvPr/>
        </p:nvSpPr>
        <p:spPr>
          <a:xfrm>
            <a:off x="6243161" y="3903821"/>
            <a:ext cx="4749760"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Nhiệm vụ chính</a:t>
            </a:r>
            <a:endParaRPr lang="en-US" sz="1750" dirty="0"/>
          </a:p>
        </p:txBody>
      </p:sp>
      <p:sp>
        <p:nvSpPr>
          <p:cNvPr id="11" name="Text 9"/>
          <p:cNvSpPr/>
          <p:nvPr/>
        </p:nvSpPr>
        <p:spPr>
          <a:xfrm>
            <a:off x="11454170" y="3903821"/>
            <a:ext cx="2148007"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Mức độ hoàn thành</a:t>
            </a:r>
            <a:endParaRPr lang="en-US" sz="1750" dirty="0"/>
          </a:p>
        </p:txBody>
      </p:sp>
      <p:sp>
        <p:nvSpPr>
          <p:cNvPr id="12" name="Shape 10"/>
          <p:cNvSpPr/>
          <p:nvPr/>
        </p:nvSpPr>
        <p:spPr>
          <a:xfrm>
            <a:off x="801410" y="4410432"/>
            <a:ext cx="13027581" cy="1013222"/>
          </a:xfrm>
          <a:prstGeom prst="rect">
            <a:avLst/>
          </a:prstGeom>
          <a:solidFill>
            <a:srgbClr val="000000">
              <a:alpha val="4000"/>
            </a:srgbClr>
          </a:solidFill>
          <a:ln/>
        </p:spPr>
      </p:sp>
      <p:sp>
        <p:nvSpPr>
          <p:cNvPr id="13" name="Text 11"/>
          <p:cNvSpPr/>
          <p:nvPr/>
        </p:nvSpPr>
        <p:spPr>
          <a:xfrm>
            <a:off x="1028462" y="4554141"/>
            <a:ext cx="214800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Nguyễn Mạnh Hùng</a:t>
            </a:r>
            <a:endParaRPr lang="en-US" sz="1750" dirty="0"/>
          </a:p>
        </p:txBody>
      </p:sp>
      <p:sp>
        <p:nvSpPr>
          <p:cNvPr id="14" name="Text 12"/>
          <p:cNvSpPr/>
          <p:nvPr/>
        </p:nvSpPr>
        <p:spPr>
          <a:xfrm>
            <a:off x="3637717" y="4554141"/>
            <a:ext cx="214419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Leader</a:t>
            </a:r>
            <a:endParaRPr lang="en-US" sz="1750" dirty="0"/>
          </a:p>
        </p:txBody>
      </p:sp>
      <p:sp>
        <p:nvSpPr>
          <p:cNvPr id="15" name="Text 13"/>
          <p:cNvSpPr/>
          <p:nvPr/>
        </p:nvSpPr>
        <p:spPr>
          <a:xfrm>
            <a:off x="6243161" y="4554141"/>
            <a:ext cx="474976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Dựng khung dự án, Slide</a:t>
            </a:r>
            <a:endParaRPr lang="en-US" sz="1750" dirty="0"/>
          </a:p>
        </p:txBody>
      </p:sp>
      <p:sp>
        <p:nvSpPr>
          <p:cNvPr id="16" name="Text 14"/>
          <p:cNvSpPr/>
          <p:nvPr/>
        </p:nvSpPr>
        <p:spPr>
          <a:xfrm>
            <a:off x="11454170" y="4554141"/>
            <a:ext cx="214800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100%</a:t>
            </a:r>
            <a:endParaRPr lang="en-US" sz="1750" dirty="0"/>
          </a:p>
        </p:txBody>
      </p:sp>
      <p:sp>
        <p:nvSpPr>
          <p:cNvPr id="17" name="Shape 15"/>
          <p:cNvSpPr/>
          <p:nvPr/>
        </p:nvSpPr>
        <p:spPr>
          <a:xfrm>
            <a:off x="801410" y="5423654"/>
            <a:ext cx="13027581" cy="1013222"/>
          </a:xfrm>
          <a:prstGeom prst="rect">
            <a:avLst/>
          </a:prstGeom>
          <a:solidFill>
            <a:srgbClr val="FFFFFF">
              <a:alpha val="4000"/>
            </a:srgbClr>
          </a:solidFill>
          <a:ln/>
        </p:spPr>
        <p:txBody>
          <a:bodyPr/>
          <a:lstStyle/>
          <a:p>
            <a:endParaRPr lang="en-US" dirty="0"/>
          </a:p>
        </p:txBody>
      </p:sp>
      <p:sp>
        <p:nvSpPr>
          <p:cNvPr id="18" name="Text 16"/>
          <p:cNvSpPr/>
          <p:nvPr/>
        </p:nvSpPr>
        <p:spPr>
          <a:xfrm>
            <a:off x="1028462" y="5567363"/>
            <a:ext cx="214800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rPr>
              <a:t>Đinh </a:t>
            </a:r>
            <a:r>
              <a:rPr lang="en-US" sz="1750" dirty="0" err="1">
                <a:solidFill>
                  <a:srgbClr val="272525"/>
                </a:solidFill>
                <a:latin typeface="Inter" pitchFamily="34" charset="0"/>
                <a:ea typeface="Inter" pitchFamily="34" charset="-122"/>
              </a:rPr>
              <a:t>Trọng</a:t>
            </a:r>
            <a:r>
              <a:rPr lang="en-US" sz="1750" dirty="0">
                <a:solidFill>
                  <a:srgbClr val="272525"/>
                </a:solidFill>
                <a:latin typeface="Inter" pitchFamily="34" charset="0"/>
                <a:ea typeface="Inter" pitchFamily="34" charset="-122"/>
              </a:rPr>
              <a:t> An</a:t>
            </a:r>
            <a:endParaRPr lang="en-US" sz="1750" dirty="0"/>
          </a:p>
        </p:txBody>
      </p:sp>
      <p:sp>
        <p:nvSpPr>
          <p:cNvPr id="19" name="Text 17"/>
          <p:cNvSpPr/>
          <p:nvPr/>
        </p:nvSpPr>
        <p:spPr>
          <a:xfrm>
            <a:off x="3637717" y="5567363"/>
            <a:ext cx="214419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Dev</a:t>
            </a:r>
            <a:endParaRPr lang="en-US" sz="1750" dirty="0"/>
          </a:p>
        </p:txBody>
      </p:sp>
      <p:sp>
        <p:nvSpPr>
          <p:cNvPr id="20" name="Text 18"/>
          <p:cNvSpPr/>
          <p:nvPr/>
        </p:nvSpPr>
        <p:spPr>
          <a:xfrm>
            <a:off x="6243161" y="5567363"/>
            <a:ext cx="4749760" cy="725805"/>
          </a:xfrm>
          <a:prstGeom prst="rect">
            <a:avLst/>
          </a:prstGeom>
          <a:noFill/>
          <a:ln/>
        </p:spPr>
        <p:txBody>
          <a:bodyPr wrap="square" lIns="0" tIns="0" rIns="0" bIns="0" rtlCol="0" anchor="t"/>
          <a:lstStyle/>
          <a:p>
            <a:r>
              <a:rPr lang="en-US" sz="1750" dirty="0">
                <a:solidFill>
                  <a:srgbClr val="272525"/>
                </a:solidFill>
                <a:latin typeface="Inter" pitchFamily="34" charset="0"/>
                <a:ea typeface="Inter" pitchFamily="34" charset="-122"/>
              </a:rPr>
              <a:t>FR-01 Quản </a:t>
            </a:r>
            <a:r>
              <a:rPr lang="en-US" sz="1750" dirty="0" err="1">
                <a:solidFill>
                  <a:srgbClr val="272525"/>
                </a:solidFill>
                <a:latin typeface="Inter" pitchFamily="34" charset="0"/>
                <a:ea typeface="Inter" pitchFamily="34" charset="-122"/>
              </a:rPr>
              <a:t>lý</a:t>
            </a:r>
            <a:r>
              <a:rPr lang="en-US" sz="1750" dirty="0">
                <a:solidFill>
                  <a:srgbClr val="272525"/>
                </a:solidFill>
                <a:latin typeface="Inter" pitchFamily="34" charset="0"/>
                <a:ea typeface="Inter" pitchFamily="34" charset="-122"/>
              </a:rPr>
              <a:t> </a:t>
            </a:r>
            <a:r>
              <a:rPr lang="en-US" sz="1750" dirty="0" err="1">
                <a:solidFill>
                  <a:srgbClr val="272525"/>
                </a:solidFill>
                <a:latin typeface="Inter" pitchFamily="34" charset="0"/>
                <a:ea typeface="Inter" pitchFamily="34" charset="-122"/>
              </a:rPr>
              <a:t>nhân</a:t>
            </a:r>
            <a:r>
              <a:rPr lang="en-US" sz="1750" dirty="0">
                <a:solidFill>
                  <a:srgbClr val="272525"/>
                </a:solidFill>
                <a:latin typeface="Inter" pitchFamily="34" charset="0"/>
                <a:ea typeface="Inter" pitchFamily="34" charset="-122"/>
              </a:rPr>
              <a:t> </a:t>
            </a:r>
            <a:r>
              <a:rPr lang="en-US" sz="1750" dirty="0" err="1">
                <a:solidFill>
                  <a:srgbClr val="272525"/>
                </a:solidFill>
                <a:latin typeface="Inter" pitchFamily="34" charset="0"/>
                <a:ea typeface="Inter" pitchFamily="34" charset="-122"/>
              </a:rPr>
              <a:t>vật</a:t>
            </a:r>
            <a:r>
              <a:rPr lang="en-US" sz="1750" dirty="0">
                <a:solidFill>
                  <a:srgbClr val="272525"/>
                </a:solidFill>
                <a:latin typeface="Inter" pitchFamily="34" charset="0"/>
                <a:ea typeface="Inter" pitchFamily="34" charset="-122"/>
              </a:rPr>
              <a:t> </a:t>
            </a:r>
            <a:r>
              <a:rPr lang="en-US" sz="1750" dirty="0" err="1">
                <a:solidFill>
                  <a:srgbClr val="272525"/>
                </a:solidFill>
                <a:latin typeface="Inter" pitchFamily="34" charset="0"/>
                <a:ea typeface="Inter" pitchFamily="34" charset="-122"/>
              </a:rPr>
              <a:t>chung</a:t>
            </a:r>
            <a:r>
              <a:rPr lang="en-US" sz="1750" dirty="0">
                <a:solidFill>
                  <a:srgbClr val="272525"/>
                </a:solidFill>
                <a:latin typeface="Inter" pitchFamily="34" charset="0"/>
                <a:ea typeface="Inter" pitchFamily="34" charset="-122"/>
              </a:rPr>
              <a:t> (General Character Management)</a:t>
            </a:r>
          </a:p>
          <a:p>
            <a:br>
              <a:rPr lang="en-US" sz="1750" dirty="0">
                <a:solidFill>
                  <a:srgbClr val="272525"/>
                </a:solidFill>
                <a:latin typeface="Inter" pitchFamily="34" charset="0"/>
                <a:ea typeface="Inter" pitchFamily="34" charset="-122"/>
              </a:rPr>
            </a:br>
            <a:endParaRPr lang="en-US" sz="1750" dirty="0">
              <a:solidFill>
                <a:srgbClr val="272525"/>
              </a:solidFill>
              <a:latin typeface="Inter" pitchFamily="34" charset="0"/>
              <a:ea typeface="Inter" pitchFamily="34" charset="-122"/>
            </a:endParaRPr>
          </a:p>
        </p:txBody>
      </p:sp>
      <p:sp>
        <p:nvSpPr>
          <p:cNvPr id="21" name="Text 19"/>
          <p:cNvSpPr/>
          <p:nvPr/>
        </p:nvSpPr>
        <p:spPr>
          <a:xfrm>
            <a:off x="11454170" y="5567363"/>
            <a:ext cx="2148007" cy="362903"/>
          </a:xfrm>
          <a:prstGeom prst="rect">
            <a:avLst/>
          </a:prstGeom>
          <a:noFill/>
          <a:ln/>
        </p:spPr>
        <p:txBody>
          <a:bodyPr wrap="none" lIns="0" tIns="0" rIns="0" bIns="0" rtlCol="0" anchor="t"/>
          <a:lstStyle/>
          <a:p>
            <a:pPr>
              <a:lnSpc>
                <a:spcPts val="2850"/>
              </a:lnSpc>
            </a:pPr>
            <a:r>
              <a:rPr lang="en-US" sz="1750" dirty="0">
                <a:solidFill>
                  <a:srgbClr val="272525"/>
                </a:solidFill>
                <a:latin typeface="Inter" pitchFamily="34" charset="0"/>
                <a:ea typeface="Inter" pitchFamily="34" charset="-122"/>
                <a:cs typeface="Inter" pitchFamily="34" charset="-120"/>
              </a:rPr>
              <a:t>100%</a:t>
            </a:r>
            <a:endParaRPr lang="en-US" sz="1750" dirty="0"/>
          </a:p>
        </p:txBody>
      </p:sp>
      <p:sp>
        <p:nvSpPr>
          <p:cNvPr id="22" name="Shape 20"/>
          <p:cNvSpPr/>
          <p:nvPr/>
        </p:nvSpPr>
        <p:spPr>
          <a:xfrm>
            <a:off x="801410" y="6436876"/>
            <a:ext cx="13027581" cy="650319"/>
          </a:xfrm>
          <a:prstGeom prst="rect">
            <a:avLst/>
          </a:prstGeom>
          <a:solidFill>
            <a:srgbClr val="000000">
              <a:alpha val="4000"/>
            </a:srgbClr>
          </a:solidFill>
          <a:ln/>
        </p:spPr>
      </p:sp>
      <p:sp>
        <p:nvSpPr>
          <p:cNvPr id="23" name="Text 21"/>
          <p:cNvSpPr/>
          <p:nvPr/>
        </p:nvSpPr>
        <p:spPr>
          <a:xfrm>
            <a:off x="1028462" y="6580584"/>
            <a:ext cx="2148007" cy="362903"/>
          </a:xfrm>
          <a:prstGeom prst="rect">
            <a:avLst/>
          </a:prstGeom>
          <a:noFill/>
          <a:ln/>
        </p:spPr>
        <p:txBody>
          <a:bodyPr wrap="none" lIns="0" tIns="0" rIns="0" bIns="0" rtlCol="0" anchor="t"/>
          <a:lstStyle/>
          <a:p>
            <a:pPr>
              <a:lnSpc>
                <a:spcPts val="2850"/>
              </a:lnSpc>
            </a:pPr>
            <a:r>
              <a:rPr lang="en-US" sz="1750" dirty="0">
                <a:solidFill>
                  <a:srgbClr val="272525"/>
                </a:solidFill>
                <a:latin typeface="Inter" pitchFamily="34" charset="0"/>
                <a:ea typeface="Inter" pitchFamily="34" charset="-122"/>
                <a:cs typeface="Inter" pitchFamily="34" charset="-120"/>
              </a:rPr>
              <a:t>Lê Xuân Ánh</a:t>
            </a:r>
            <a:endParaRPr lang="en-US" sz="1750" dirty="0"/>
          </a:p>
        </p:txBody>
      </p:sp>
      <p:sp>
        <p:nvSpPr>
          <p:cNvPr id="24" name="Text 22"/>
          <p:cNvSpPr/>
          <p:nvPr/>
        </p:nvSpPr>
        <p:spPr>
          <a:xfrm>
            <a:off x="3637717" y="6580584"/>
            <a:ext cx="214419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Dev</a:t>
            </a:r>
            <a:endParaRPr lang="en-US" sz="1750" dirty="0"/>
          </a:p>
        </p:txBody>
      </p:sp>
      <p:sp>
        <p:nvSpPr>
          <p:cNvPr id="25" name="Text 23"/>
          <p:cNvSpPr/>
          <p:nvPr/>
        </p:nvSpPr>
        <p:spPr>
          <a:xfrm>
            <a:off x="6243161" y="6580584"/>
            <a:ext cx="4749760" cy="362903"/>
          </a:xfrm>
          <a:prstGeom prst="rect">
            <a:avLst/>
          </a:prstGeom>
          <a:noFill/>
          <a:ln/>
        </p:spPr>
        <p:txBody>
          <a:bodyPr wrap="none" lIns="0" tIns="0" rIns="0" bIns="0" rtlCol="0" anchor="t"/>
          <a:lstStyle/>
          <a:p>
            <a:r>
              <a:rPr lang="en-US" sz="1750" dirty="0">
                <a:solidFill>
                  <a:srgbClr val="272525"/>
                </a:solidFill>
                <a:latin typeface="Inter" pitchFamily="34" charset="0"/>
                <a:ea typeface="Inter" pitchFamily="34" charset="-122"/>
              </a:rPr>
              <a:t>FR-02 </a:t>
            </a:r>
            <a:r>
              <a:rPr lang="en-US" sz="1750" dirty="0" err="1">
                <a:solidFill>
                  <a:srgbClr val="272525"/>
                </a:solidFill>
                <a:latin typeface="Inter" pitchFamily="34" charset="0"/>
                <a:ea typeface="Inter" pitchFamily="34" charset="-122"/>
              </a:rPr>
              <a:t>Làm</a:t>
            </a:r>
            <a:r>
              <a:rPr lang="en-US" sz="1750" dirty="0">
                <a:solidFill>
                  <a:srgbClr val="272525"/>
                </a:solidFill>
                <a:latin typeface="Inter" pitchFamily="34" charset="0"/>
                <a:ea typeface="Inter" pitchFamily="34" charset="-122"/>
              </a:rPr>
              <a:t> </a:t>
            </a:r>
            <a:r>
              <a:rPr lang="en-US" sz="1750" dirty="0" err="1">
                <a:solidFill>
                  <a:srgbClr val="272525"/>
                </a:solidFill>
                <a:latin typeface="Inter" pitchFamily="34" charset="0"/>
                <a:ea typeface="Inter" pitchFamily="34" charset="-122"/>
              </a:rPr>
              <a:t>lớp</a:t>
            </a:r>
            <a:r>
              <a:rPr lang="en-US" sz="1750" dirty="0">
                <a:solidFill>
                  <a:srgbClr val="272525"/>
                </a:solidFill>
                <a:latin typeface="Inter" pitchFamily="34" charset="0"/>
                <a:ea typeface="Inter" pitchFamily="34" charset="-122"/>
              </a:rPr>
              <a:t> </a:t>
            </a:r>
            <a:r>
              <a:rPr lang="en-US" sz="1750" dirty="0" err="1">
                <a:solidFill>
                  <a:srgbClr val="272525"/>
                </a:solidFill>
                <a:latin typeface="Inter" pitchFamily="34" charset="0"/>
                <a:ea typeface="Inter" pitchFamily="34" charset="-122"/>
              </a:rPr>
              <a:t>Chiến</a:t>
            </a:r>
            <a:r>
              <a:rPr lang="en-US" sz="1750" dirty="0">
                <a:solidFill>
                  <a:srgbClr val="272525"/>
                </a:solidFill>
                <a:latin typeface="Inter" pitchFamily="34" charset="0"/>
                <a:ea typeface="Inter" pitchFamily="34" charset="-122"/>
              </a:rPr>
              <a:t> Binh – Warrior</a:t>
            </a:r>
          </a:p>
          <a:p>
            <a:br>
              <a:rPr lang="en-US" sz="1750" dirty="0">
                <a:solidFill>
                  <a:srgbClr val="272525"/>
                </a:solidFill>
                <a:latin typeface="Inter" pitchFamily="34" charset="0"/>
                <a:ea typeface="Inter" pitchFamily="34" charset="-122"/>
              </a:rPr>
            </a:br>
            <a:endParaRPr lang="en-US" sz="1750" dirty="0">
              <a:solidFill>
                <a:srgbClr val="272525"/>
              </a:solidFill>
              <a:latin typeface="Inter" pitchFamily="34" charset="0"/>
              <a:ea typeface="Inter" pitchFamily="34" charset="-122"/>
            </a:endParaRPr>
          </a:p>
        </p:txBody>
      </p:sp>
      <p:sp>
        <p:nvSpPr>
          <p:cNvPr id="26" name="Text 24"/>
          <p:cNvSpPr/>
          <p:nvPr/>
        </p:nvSpPr>
        <p:spPr>
          <a:xfrm>
            <a:off x="11454170" y="6580584"/>
            <a:ext cx="214800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100%</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41ED52-BCAD-6FAA-F111-90ED928486E5}"/>
            </a:ext>
          </a:extLst>
        </p:cNvPr>
        <p:cNvGrpSpPr/>
        <p:nvPr/>
      </p:nvGrpSpPr>
      <p:grpSpPr>
        <a:xfrm>
          <a:off x="0" y="0"/>
          <a:ext cx="0" cy="0"/>
          <a:chOff x="0" y="0"/>
          <a:chExt cx="0" cy="0"/>
        </a:xfrm>
      </p:grpSpPr>
      <p:sp>
        <p:nvSpPr>
          <p:cNvPr id="2" name="Shape 0">
            <a:extLst>
              <a:ext uri="{FF2B5EF4-FFF2-40B4-BE49-F238E27FC236}">
                <a16:creationId xmlns:a16="http://schemas.microsoft.com/office/drawing/2014/main" id="{C2B9F930-1B52-10DE-EA0A-22109B68CEB7}"/>
              </a:ext>
            </a:extLst>
          </p:cNvPr>
          <p:cNvSpPr/>
          <p:nvPr/>
        </p:nvSpPr>
        <p:spPr>
          <a:xfrm>
            <a:off x="793790" y="1134785"/>
            <a:ext cx="1499354" cy="426244"/>
          </a:xfrm>
          <a:prstGeom prst="roundRect">
            <a:avLst>
              <a:gd name="adj" fmla="val 17880"/>
            </a:avLst>
          </a:prstGeom>
          <a:solidFill>
            <a:srgbClr val="E0D7F4"/>
          </a:solidFill>
          <a:ln/>
        </p:spPr>
      </p:sp>
      <p:sp>
        <p:nvSpPr>
          <p:cNvPr id="3" name="Text 1">
            <a:extLst>
              <a:ext uri="{FF2B5EF4-FFF2-40B4-BE49-F238E27FC236}">
                <a16:creationId xmlns:a16="http://schemas.microsoft.com/office/drawing/2014/main" id="{238B1CB5-322C-B46D-866D-B4F729925A1E}"/>
              </a:ext>
            </a:extLst>
          </p:cNvPr>
          <p:cNvSpPr/>
          <p:nvPr/>
        </p:nvSpPr>
        <p:spPr>
          <a:xfrm>
            <a:off x="929878" y="1202769"/>
            <a:ext cx="1227177" cy="290274"/>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QUAN TRỌNG</a:t>
            </a:r>
            <a:endParaRPr lang="en-US" sz="1400" dirty="0"/>
          </a:p>
        </p:txBody>
      </p:sp>
      <p:sp>
        <p:nvSpPr>
          <p:cNvPr id="4" name="Text 2">
            <a:extLst>
              <a:ext uri="{FF2B5EF4-FFF2-40B4-BE49-F238E27FC236}">
                <a16:creationId xmlns:a16="http://schemas.microsoft.com/office/drawing/2014/main" id="{4D616ACA-15E7-7406-1698-E17492CF3522}"/>
              </a:ext>
            </a:extLst>
          </p:cNvPr>
          <p:cNvSpPr/>
          <p:nvPr/>
        </p:nvSpPr>
        <p:spPr>
          <a:xfrm>
            <a:off x="793790" y="1651754"/>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Phân công công việc</a:t>
            </a:r>
            <a:endParaRPr lang="en-US" sz="4900" dirty="0"/>
          </a:p>
        </p:txBody>
      </p:sp>
      <p:sp>
        <p:nvSpPr>
          <p:cNvPr id="5" name="Text 3">
            <a:extLst>
              <a:ext uri="{FF2B5EF4-FFF2-40B4-BE49-F238E27FC236}">
                <a16:creationId xmlns:a16="http://schemas.microsoft.com/office/drawing/2014/main" id="{E429401D-8526-C25D-B2FE-00CE9E48657F}"/>
              </a:ext>
            </a:extLst>
          </p:cNvPr>
          <p:cNvSpPr/>
          <p:nvPr/>
        </p:nvSpPr>
        <p:spPr>
          <a:xfrm>
            <a:off x="793790" y="2771537"/>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Dưới đây là bảng phân công chi tiết công việc của từng thành viên trong nhóm, đảm bảo mỗi người đều đóng góp vào sự thành công của dự án.</a:t>
            </a:r>
            <a:endParaRPr lang="en-US" sz="1750" dirty="0"/>
          </a:p>
        </p:txBody>
      </p:sp>
      <p:sp>
        <p:nvSpPr>
          <p:cNvPr id="6" name="Shape 4">
            <a:extLst>
              <a:ext uri="{FF2B5EF4-FFF2-40B4-BE49-F238E27FC236}">
                <a16:creationId xmlns:a16="http://schemas.microsoft.com/office/drawing/2014/main" id="{5109CF41-C00C-A5B7-FC0A-5A4A4ACF95CA}"/>
              </a:ext>
            </a:extLst>
          </p:cNvPr>
          <p:cNvSpPr/>
          <p:nvPr/>
        </p:nvSpPr>
        <p:spPr>
          <a:xfrm>
            <a:off x="793790" y="3752493"/>
            <a:ext cx="13042821" cy="3342322"/>
          </a:xfrm>
          <a:prstGeom prst="roundRect">
            <a:avLst>
              <a:gd name="adj" fmla="val 2850"/>
            </a:avLst>
          </a:prstGeom>
          <a:noFill/>
          <a:ln w="7620">
            <a:solidFill>
              <a:srgbClr val="000000">
                <a:alpha val="8000"/>
              </a:srgbClr>
            </a:solidFill>
            <a:prstDash val="solid"/>
          </a:ln>
        </p:spPr>
      </p:sp>
      <p:sp>
        <p:nvSpPr>
          <p:cNvPr id="7" name="Shape 5">
            <a:extLst>
              <a:ext uri="{FF2B5EF4-FFF2-40B4-BE49-F238E27FC236}">
                <a16:creationId xmlns:a16="http://schemas.microsoft.com/office/drawing/2014/main" id="{AFF1599D-CB0D-FD5A-75CD-7312FEA7EA6D}"/>
              </a:ext>
            </a:extLst>
          </p:cNvPr>
          <p:cNvSpPr/>
          <p:nvPr/>
        </p:nvSpPr>
        <p:spPr>
          <a:xfrm>
            <a:off x="801410" y="3760113"/>
            <a:ext cx="13027581" cy="650319"/>
          </a:xfrm>
          <a:prstGeom prst="rect">
            <a:avLst/>
          </a:prstGeom>
          <a:solidFill>
            <a:srgbClr val="FFFFFF">
              <a:alpha val="4000"/>
            </a:srgbClr>
          </a:solidFill>
          <a:ln/>
        </p:spPr>
      </p:sp>
      <p:sp>
        <p:nvSpPr>
          <p:cNvPr id="8" name="Text 6">
            <a:extLst>
              <a:ext uri="{FF2B5EF4-FFF2-40B4-BE49-F238E27FC236}">
                <a16:creationId xmlns:a16="http://schemas.microsoft.com/office/drawing/2014/main" id="{80A304EC-B4B3-1637-D5C2-0E0B950C7BAC}"/>
              </a:ext>
            </a:extLst>
          </p:cNvPr>
          <p:cNvSpPr/>
          <p:nvPr/>
        </p:nvSpPr>
        <p:spPr>
          <a:xfrm>
            <a:off x="1028462" y="3903821"/>
            <a:ext cx="2148007"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Thành viên</a:t>
            </a:r>
            <a:endParaRPr lang="en-US" sz="1750" dirty="0"/>
          </a:p>
        </p:txBody>
      </p:sp>
      <p:sp>
        <p:nvSpPr>
          <p:cNvPr id="9" name="Text 7">
            <a:extLst>
              <a:ext uri="{FF2B5EF4-FFF2-40B4-BE49-F238E27FC236}">
                <a16:creationId xmlns:a16="http://schemas.microsoft.com/office/drawing/2014/main" id="{4E7CC01F-B16C-0EBE-C684-E9DB4952418A}"/>
              </a:ext>
            </a:extLst>
          </p:cNvPr>
          <p:cNvSpPr/>
          <p:nvPr/>
        </p:nvSpPr>
        <p:spPr>
          <a:xfrm>
            <a:off x="3637717" y="3903821"/>
            <a:ext cx="2144197"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Vai trò</a:t>
            </a:r>
            <a:endParaRPr lang="en-US" sz="1750" dirty="0"/>
          </a:p>
        </p:txBody>
      </p:sp>
      <p:sp>
        <p:nvSpPr>
          <p:cNvPr id="10" name="Text 8">
            <a:extLst>
              <a:ext uri="{FF2B5EF4-FFF2-40B4-BE49-F238E27FC236}">
                <a16:creationId xmlns:a16="http://schemas.microsoft.com/office/drawing/2014/main" id="{7E1D3B3B-14CA-72FC-12E2-EE5C9D3F2974}"/>
              </a:ext>
            </a:extLst>
          </p:cNvPr>
          <p:cNvSpPr/>
          <p:nvPr/>
        </p:nvSpPr>
        <p:spPr>
          <a:xfrm>
            <a:off x="6243161" y="3903821"/>
            <a:ext cx="4749760"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Nhiệm vụ chính</a:t>
            </a:r>
            <a:endParaRPr lang="en-US" sz="1750" dirty="0"/>
          </a:p>
        </p:txBody>
      </p:sp>
      <p:sp>
        <p:nvSpPr>
          <p:cNvPr id="11" name="Text 9">
            <a:extLst>
              <a:ext uri="{FF2B5EF4-FFF2-40B4-BE49-F238E27FC236}">
                <a16:creationId xmlns:a16="http://schemas.microsoft.com/office/drawing/2014/main" id="{E2B1598B-44C3-BC9E-8946-D416D14BBA5A}"/>
              </a:ext>
            </a:extLst>
          </p:cNvPr>
          <p:cNvSpPr/>
          <p:nvPr/>
        </p:nvSpPr>
        <p:spPr>
          <a:xfrm>
            <a:off x="11454170" y="3903821"/>
            <a:ext cx="2148007"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Mức độ hoàn thành</a:t>
            </a:r>
            <a:endParaRPr lang="en-US" sz="1750" dirty="0"/>
          </a:p>
        </p:txBody>
      </p:sp>
      <p:sp>
        <p:nvSpPr>
          <p:cNvPr id="12" name="Shape 10">
            <a:extLst>
              <a:ext uri="{FF2B5EF4-FFF2-40B4-BE49-F238E27FC236}">
                <a16:creationId xmlns:a16="http://schemas.microsoft.com/office/drawing/2014/main" id="{C433EB5D-D4C9-17E7-1F3D-DDF4D5B7AA21}"/>
              </a:ext>
            </a:extLst>
          </p:cNvPr>
          <p:cNvSpPr/>
          <p:nvPr/>
        </p:nvSpPr>
        <p:spPr>
          <a:xfrm>
            <a:off x="801410" y="4410432"/>
            <a:ext cx="13027581" cy="1013222"/>
          </a:xfrm>
          <a:prstGeom prst="rect">
            <a:avLst/>
          </a:prstGeom>
          <a:solidFill>
            <a:srgbClr val="000000">
              <a:alpha val="4000"/>
            </a:srgbClr>
          </a:solidFill>
          <a:ln/>
        </p:spPr>
      </p:sp>
      <p:sp>
        <p:nvSpPr>
          <p:cNvPr id="13" name="Text 11">
            <a:extLst>
              <a:ext uri="{FF2B5EF4-FFF2-40B4-BE49-F238E27FC236}">
                <a16:creationId xmlns:a16="http://schemas.microsoft.com/office/drawing/2014/main" id="{19FE3CA5-0829-92F2-D236-2CF6571CF71E}"/>
              </a:ext>
            </a:extLst>
          </p:cNvPr>
          <p:cNvSpPr/>
          <p:nvPr/>
        </p:nvSpPr>
        <p:spPr>
          <a:xfrm>
            <a:off x="1028462" y="4554141"/>
            <a:ext cx="214800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Mai Văn Huy</a:t>
            </a:r>
            <a:endParaRPr lang="en-US" sz="1750" dirty="0"/>
          </a:p>
        </p:txBody>
      </p:sp>
      <p:sp>
        <p:nvSpPr>
          <p:cNvPr id="14" name="Text 12">
            <a:extLst>
              <a:ext uri="{FF2B5EF4-FFF2-40B4-BE49-F238E27FC236}">
                <a16:creationId xmlns:a16="http://schemas.microsoft.com/office/drawing/2014/main" id="{E88E4280-6CAD-6039-50A2-7CD33D29AC53}"/>
              </a:ext>
            </a:extLst>
          </p:cNvPr>
          <p:cNvSpPr/>
          <p:nvPr/>
        </p:nvSpPr>
        <p:spPr>
          <a:xfrm>
            <a:off x="4196080" y="4554141"/>
            <a:ext cx="158583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Dev</a:t>
            </a:r>
            <a:endParaRPr lang="en-US" sz="1750" dirty="0"/>
          </a:p>
        </p:txBody>
      </p:sp>
      <p:sp>
        <p:nvSpPr>
          <p:cNvPr id="15" name="Text 13">
            <a:extLst>
              <a:ext uri="{FF2B5EF4-FFF2-40B4-BE49-F238E27FC236}">
                <a16:creationId xmlns:a16="http://schemas.microsoft.com/office/drawing/2014/main" id="{2EECD291-727A-1CCF-9260-F7F04026DF12}"/>
              </a:ext>
            </a:extLst>
          </p:cNvPr>
          <p:cNvSpPr/>
          <p:nvPr/>
        </p:nvSpPr>
        <p:spPr>
          <a:xfrm>
            <a:off x="6243161" y="4554141"/>
            <a:ext cx="4749760" cy="725805"/>
          </a:xfrm>
          <a:prstGeom prst="rect">
            <a:avLst/>
          </a:prstGeom>
          <a:noFill/>
          <a:ln/>
        </p:spPr>
        <p:txBody>
          <a:bodyPr wrap="square" lIns="0" tIns="0" rIns="0" bIns="0" rtlCol="0" anchor="t"/>
          <a:lstStyle/>
          <a:p>
            <a:r>
              <a:rPr lang="en-US" sz="1750" dirty="0">
                <a:solidFill>
                  <a:srgbClr val="272525"/>
                </a:solidFill>
                <a:latin typeface="Inter" pitchFamily="34" charset="0"/>
                <a:ea typeface="Inter" pitchFamily="34" charset="-122"/>
              </a:rPr>
              <a:t>FR-03 </a:t>
            </a:r>
            <a:r>
              <a:rPr lang="en-US" sz="1750" dirty="0" err="1">
                <a:solidFill>
                  <a:srgbClr val="272525"/>
                </a:solidFill>
                <a:latin typeface="Inter" pitchFamily="34" charset="0"/>
                <a:ea typeface="Inter" pitchFamily="34" charset="-122"/>
              </a:rPr>
              <a:t>Làm</a:t>
            </a:r>
            <a:r>
              <a:rPr lang="en-US" sz="1750" dirty="0">
                <a:solidFill>
                  <a:srgbClr val="272525"/>
                </a:solidFill>
                <a:latin typeface="Inter" pitchFamily="34" charset="0"/>
                <a:ea typeface="Inter" pitchFamily="34" charset="-122"/>
              </a:rPr>
              <a:t> </a:t>
            </a:r>
            <a:r>
              <a:rPr lang="vi-VN" sz="1750" dirty="0">
                <a:solidFill>
                  <a:srgbClr val="272525"/>
                </a:solidFill>
                <a:latin typeface="Inter" pitchFamily="34" charset="0"/>
                <a:ea typeface="Inter" pitchFamily="34" charset="-122"/>
              </a:rPr>
              <a:t>lớp Pháp Sư – Mage</a:t>
            </a:r>
          </a:p>
          <a:p>
            <a:br>
              <a:rPr lang="vi-VN" sz="1750" dirty="0">
                <a:solidFill>
                  <a:srgbClr val="272525"/>
                </a:solidFill>
                <a:latin typeface="Inter" pitchFamily="34" charset="0"/>
                <a:ea typeface="Inter" pitchFamily="34" charset="-122"/>
              </a:rPr>
            </a:br>
            <a:endParaRPr lang="en-US" sz="1750" dirty="0">
              <a:solidFill>
                <a:srgbClr val="272525"/>
              </a:solidFill>
              <a:latin typeface="Inter" pitchFamily="34" charset="0"/>
              <a:ea typeface="Inter" pitchFamily="34" charset="-122"/>
            </a:endParaRPr>
          </a:p>
        </p:txBody>
      </p:sp>
      <p:sp>
        <p:nvSpPr>
          <p:cNvPr id="16" name="Text 14">
            <a:extLst>
              <a:ext uri="{FF2B5EF4-FFF2-40B4-BE49-F238E27FC236}">
                <a16:creationId xmlns:a16="http://schemas.microsoft.com/office/drawing/2014/main" id="{F5D4EE03-20A2-3255-E282-637B80C9FB89}"/>
              </a:ext>
            </a:extLst>
          </p:cNvPr>
          <p:cNvSpPr/>
          <p:nvPr/>
        </p:nvSpPr>
        <p:spPr>
          <a:xfrm>
            <a:off x="11454170" y="4554141"/>
            <a:ext cx="214800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100%</a:t>
            </a:r>
            <a:endParaRPr lang="en-US" sz="1750" dirty="0"/>
          </a:p>
        </p:txBody>
      </p:sp>
      <p:sp>
        <p:nvSpPr>
          <p:cNvPr id="17" name="Shape 15">
            <a:extLst>
              <a:ext uri="{FF2B5EF4-FFF2-40B4-BE49-F238E27FC236}">
                <a16:creationId xmlns:a16="http://schemas.microsoft.com/office/drawing/2014/main" id="{D74CB521-C35E-D0AB-CF0E-248E2A517A9B}"/>
              </a:ext>
            </a:extLst>
          </p:cNvPr>
          <p:cNvSpPr/>
          <p:nvPr/>
        </p:nvSpPr>
        <p:spPr>
          <a:xfrm>
            <a:off x="801410" y="5423654"/>
            <a:ext cx="13027581" cy="1013222"/>
          </a:xfrm>
          <a:prstGeom prst="rect">
            <a:avLst/>
          </a:prstGeom>
          <a:solidFill>
            <a:srgbClr val="FFFFFF">
              <a:alpha val="4000"/>
            </a:srgbClr>
          </a:solidFill>
          <a:ln/>
        </p:spPr>
        <p:txBody>
          <a:bodyPr/>
          <a:lstStyle/>
          <a:p>
            <a:endParaRPr lang="en-US" dirty="0"/>
          </a:p>
        </p:txBody>
      </p:sp>
      <p:sp>
        <p:nvSpPr>
          <p:cNvPr id="18" name="Text 16">
            <a:extLst>
              <a:ext uri="{FF2B5EF4-FFF2-40B4-BE49-F238E27FC236}">
                <a16:creationId xmlns:a16="http://schemas.microsoft.com/office/drawing/2014/main" id="{56716125-5FDF-D1C0-891A-842C42A40C98}"/>
              </a:ext>
            </a:extLst>
          </p:cNvPr>
          <p:cNvSpPr/>
          <p:nvPr/>
        </p:nvSpPr>
        <p:spPr>
          <a:xfrm>
            <a:off x="1028462" y="5567363"/>
            <a:ext cx="2148007" cy="362903"/>
          </a:xfrm>
          <a:prstGeom prst="rect">
            <a:avLst/>
          </a:prstGeom>
          <a:noFill/>
          <a:ln/>
        </p:spPr>
        <p:txBody>
          <a:bodyPr wrap="none" lIns="0" tIns="0" rIns="0" bIns="0" rtlCol="0" anchor="t"/>
          <a:lstStyle/>
          <a:p>
            <a:pPr>
              <a:lnSpc>
                <a:spcPts val="2850"/>
              </a:lnSpc>
            </a:pPr>
            <a:r>
              <a:rPr lang="en-US" sz="1750" dirty="0">
                <a:solidFill>
                  <a:srgbClr val="272525"/>
                </a:solidFill>
                <a:latin typeface="Inter" pitchFamily="34" charset="0"/>
                <a:ea typeface="Inter" pitchFamily="34" charset="-122"/>
                <a:cs typeface="Inter" pitchFamily="34" charset="-120"/>
              </a:rPr>
              <a:t>Vũ Nguyễn Hoàng Dương</a:t>
            </a:r>
            <a:endParaRPr lang="en-US" sz="1750" dirty="0"/>
          </a:p>
        </p:txBody>
      </p:sp>
      <p:sp>
        <p:nvSpPr>
          <p:cNvPr id="19" name="Text 17">
            <a:extLst>
              <a:ext uri="{FF2B5EF4-FFF2-40B4-BE49-F238E27FC236}">
                <a16:creationId xmlns:a16="http://schemas.microsoft.com/office/drawing/2014/main" id="{2BDEA39D-152C-B8CA-9F99-C23403931160}"/>
              </a:ext>
            </a:extLst>
          </p:cNvPr>
          <p:cNvSpPr/>
          <p:nvPr/>
        </p:nvSpPr>
        <p:spPr>
          <a:xfrm>
            <a:off x="4196080" y="5567363"/>
            <a:ext cx="158583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Dev</a:t>
            </a:r>
            <a:endParaRPr lang="en-US" sz="1750" dirty="0"/>
          </a:p>
        </p:txBody>
      </p:sp>
      <p:sp>
        <p:nvSpPr>
          <p:cNvPr id="20" name="Text 18">
            <a:extLst>
              <a:ext uri="{FF2B5EF4-FFF2-40B4-BE49-F238E27FC236}">
                <a16:creationId xmlns:a16="http://schemas.microsoft.com/office/drawing/2014/main" id="{047EBE76-B1FE-FD39-BEF9-398E04C37DB7}"/>
              </a:ext>
            </a:extLst>
          </p:cNvPr>
          <p:cNvSpPr/>
          <p:nvPr/>
        </p:nvSpPr>
        <p:spPr>
          <a:xfrm>
            <a:off x="6243161" y="5567363"/>
            <a:ext cx="4749760" cy="725805"/>
          </a:xfrm>
          <a:prstGeom prst="rect">
            <a:avLst/>
          </a:prstGeom>
          <a:noFill/>
          <a:ln/>
        </p:spPr>
        <p:txBody>
          <a:bodyPr wrap="square" lIns="0" tIns="0" rIns="0" bIns="0" rtlCol="0" anchor="t"/>
          <a:lstStyle/>
          <a:p>
            <a:r>
              <a:rPr lang="en-US" sz="1750" dirty="0">
                <a:solidFill>
                  <a:srgbClr val="272525"/>
                </a:solidFill>
                <a:latin typeface="Inter" pitchFamily="34" charset="0"/>
                <a:ea typeface="Inter" pitchFamily="34" charset="-122"/>
              </a:rPr>
              <a:t>FR-04 </a:t>
            </a:r>
            <a:r>
              <a:rPr lang="en-US" sz="1750" dirty="0" err="1">
                <a:solidFill>
                  <a:srgbClr val="272525"/>
                </a:solidFill>
                <a:latin typeface="Inter" pitchFamily="34" charset="0"/>
                <a:ea typeface="Inter" pitchFamily="34" charset="-122"/>
              </a:rPr>
              <a:t>Làm</a:t>
            </a:r>
            <a:r>
              <a:rPr lang="en-US" sz="1750" dirty="0">
                <a:solidFill>
                  <a:srgbClr val="272525"/>
                </a:solidFill>
                <a:latin typeface="Inter" pitchFamily="34" charset="0"/>
                <a:ea typeface="Inter" pitchFamily="34" charset="-122"/>
              </a:rPr>
              <a:t> đ</a:t>
            </a:r>
            <a:r>
              <a:rPr lang="vi-VN" sz="1750" dirty="0">
                <a:solidFill>
                  <a:srgbClr val="272525"/>
                </a:solidFill>
                <a:latin typeface="Inter" pitchFamily="34" charset="0"/>
                <a:ea typeface="Inter" pitchFamily="34" charset="-122"/>
              </a:rPr>
              <a:t>ối tượng đặc biệt – Anonymous Class (Goblin)</a:t>
            </a:r>
          </a:p>
          <a:p>
            <a:br>
              <a:rPr lang="vi-VN" sz="1750" dirty="0">
                <a:solidFill>
                  <a:srgbClr val="272525"/>
                </a:solidFill>
                <a:latin typeface="Inter" pitchFamily="34" charset="0"/>
                <a:ea typeface="Inter" pitchFamily="34" charset="-122"/>
              </a:rPr>
            </a:br>
            <a:endParaRPr lang="en-US" sz="1750" dirty="0">
              <a:solidFill>
                <a:srgbClr val="272525"/>
              </a:solidFill>
              <a:latin typeface="Inter" pitchFamily="34" charset="0"/>
              <a:ea typeface="Inter" pitchFamily="34" charset="-122"/>
            </a:endParaRPr>
          </a:p>
        </p:txBody>
      </p:sp>
      <p:sp>
        <p:nvSpPr>
          <p:cNvPr id="21" name="Text 19">
            <a:extLst>
              <a:ext uri="{FF2B5EF4-FFF2-40B4-BE49-F238E27FC236}">
                <a16:creationId xmlns:a16="http://schemas.microsoft.com/office/drawing/2014/main" id="{69D0B1A2-342F-FD1C-2418-A91E9C2853AE}"/>
              </a:ext>
            </a:extLst>
          </p:cNvPr>
          <p:cNvSpPr/>
          <p:nvPr/>
        </p:nvSpPr>
        <p:spPr>
          <a:xfrm>
            <a:off x="11454170" y="5567363"/>
            <a:ext cx="214800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95%</a:t>
            </a:r>
            <a:endParaRPr lang="en-US" sz="1750" dirty="0"/>
          </a:p>
        </p:txBody>
      </p:sp>
      <p:sp>
        <p:nvSpPr>
          <p:cNvPr id="22" name="Shape 20">
            <a:extLst>
              <a:ext uri="{FF2B5EF4-FFF2-40B4-BE49-F238E27FC236}">
                <a16:creationId xmlns:a16="http://schemas.microsoft.com/office/drawing/2014/main" id="{352EC3C0-F3E3-F83D-2CF9-124628415BDB}"/>
              </a:ext>
            </a:extLst>
          </p:cNvPr>
          <p:cNvSpPr/>
          <p:nvPr/>
        </p:nvSpPr>
        <p:spPr>
          <a:xfrm>
            <a:off x="801410" y="6436876"/>
            <a:ext cx="13027581" cy="650319"/>
          </a:xfrm>
          <a:prstGeom prst="rect">
            <a:avLst/>
          </a:prstGeom>
          <a:solidFill>
            <a:srgbClr val="000000">
              <a:alpha val="4000"/>
            </a:srgbClr>
          </a:solidFill>
          <a:ln/>
        </p:spPr>
      </p:sp>
      <p:sp>
        <p:nvSpPr>
          <p:cNvPr id="23" name="Text 21">
            <a:extLst>
              <a:ext uri="{FF2B5EF4-FFF2-40B4-BE49-F238E27FC236}">
                <a16:creationId xmlns:a16="http://schemas.microsoft.com/office/drawing/2014/main" id="{86C07366-6D87-8BB5-EDE0-8B9ED75E41FA}"/>
              </a:ext>
            </a:extLst>
          </p:cNvPr>
          <p:cNvSpPr/>
          <p:nvPr/>
        </p:nvSpPr>
        <p:spPr>
          <a:xfrm>
            <a:off x="1028462" y="6580584"/>
            <a:ext cx="2148007" cy="362903"/>
          </a:xfrm>
          <a:prstGeom prst="rect">
            <a:avLst/>
          </a:prstGeom>
          <a:noFill/>
          <a:ln/>
        </p:spPr>
        <p:txBody>
          <a:bodyPr wrap="none" lIns="0" tIns="0" rIns="0" bIns="0" rtlCol="0" anchor="t"/>
          <a:lstStyle/>
          <a:p>
            <a:pPr>
              <a:lnSpc>
                <a:spcPts val="2850"/>
              </a:lnSpc>
            </a:pPr>
            <a:r>
              <a:rPr lang="en-US" sz="1750" dirty="0">
                <a:solidFill>
                  <a:srgbClr val="272525"/>
                </a:solidFill>
                <a:latin typeface="Inter" pitchFamily="34" charset="0"/>
                <a:ea typeface="Inter" pitchFamily="34" charset="-122"/>
                <a:cs typeface="Inter" pitchFamily="34" charset="-120"/>
              </a:rPr>
              <a:t>Hoàng Văn Chung</a:t>
            </a:r>
            <a:endParaRPr lang="en-US" sz="1750" dirty="0"/>
          </a:p>
        </p:txBody>
      </p:sp>
      <p:sp>
        <p:nvSpPr>
          <p:cNvPr id="24" name="Text 22">
            <a:extLst>
              <a:ext uri="{FF2B5EF4-FFF2-40B4-BE49-F238E27FC236}">
                <a16:creationId xmlns:a16="http://schemas.microsoft.com/office/drawing/2014/main" id="{3EA67968-5D24-B9B1-B9B8-D94BC86C1627}"/>
              </a:ext>
            </a:extLst>
          </p:cNvPr>
          <p:cNvSpPr/>
          <p:nvPr/>
        </p:nvSpPr>
        <p:spPr>
          <a:xfrm>
            <a:off x="4196080" y="6580584"/>
            <a:ext cx="158583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Dev</a:t>
            </a:r>
            <a:endParaRPr lang="en-US" sz="1750" dirty="0"/>
          </a:p>
        </p:txBody>
      </p:sp>
      <p:sp>
        <p:nvSpPr>
          <p:cNvPr id="25" name="Text 23">
            <a:extLst>
              <a:ext uri="{FF2B5EF4-FFF2-40B4-BE49-F238E27FC236}">
                <a16:creationId xmlns:a16="http://schemas.microsoft.com/office/drawing/2014/main" id="{C97B3046-AD5A-5D6B-E78E-FE5B8925CFFA}"/>
              </a:ext>
            </a:extLst>
          </p:cNvPr>
          <p:cNvSpPr/>
          <p:nvPr/>
        </p:nvSpPr>
        <p:spPr>
          <a:xfrm>
            <a:off x="6243161" y="6580584"/>
            <a:ext cx="4749760" cy="362903"/>
          </a:xfrm>
          <a:prstGeom prst="rect">
            <a:avLst/>
          </a:prstGeom>
          <a:noFill/>
          <a:ln/>
        </p:spPr>
        <p:txBody>
          <a:bodyPr wrap="none" lIns="0" tIns="0" rIns="0" bIns="0" rtlCol="0" anchor="t"/>
          <a:lstStyle/>
          <a:p>
            <a:r>
              <a:rPr lang="en-US" sz="1750" dirty="0">
                <a:solidFill>
                  <a:srgbClr val="272525"/>
                </a:solidFill>
                <a:latin typeface="Inter" pitchFamily="34" charset="0"/>
                <a:ea typeface="Inter" pitchFamily="34" charset="-122"/>
              </a:rPr>
              <a:t>FR-05 </a:t>
            </a:r>
            <a:r>
              <a:rPr lang="en-US" sz="1750" dirty="0" err="1">
                <a:solidFill>
                  <a:srgbClr val="272525"/>
                </a:solidFill>
                <a:latin typeface="Inter" pitchFamily="34" charset="0"/>
                <a:ea typeface="Inter" pitchFamily="34" charset="-122"/>
              </a:rPr>
              <a:t>Làm</a:t>
            </a:r>
            <a:r>
              <a:rPr lang="en-US" sz="1750" dirty="0">
                <a:solidFill>
                  <a:srgbClr val="272525"/>
                </a:solidFill>
                <a:latin typeface="Inter" pitchFamily="34" charset="0"/>
                <a:ea typeface="Inter" pitchFamily="34" charset="-122"/>
              </a:rPr>
              <a:t> </a:t>
            </a:r>
            <a:r>
              <a:rPr lang="en-US" sz="1750" dirty="0" err="1">
                <a:solidFill>
                  <a:srgbClr val="272525"/>
                </a:solidFill>
                <a:latin typeface="Inter" pitchFamily="34" charset="0"/>
                <a:ea typeface="Inter" pitchFamily="34" charset="-122"/>
              </a:rPr>
              <a:t>giả</a:t>
            </a:r>
            <a:r>
              <a:rPr lang="en-US" sz="1750" dirty="0">
                <a:solidFill>
                  <a:srgbClr val="272525"/>
                </a:solidFill>
                <a:latin typeface="Inter" pitchFamily="34" charset="0"/>
                <a:ea typeface="Inter" pitchFamily="34" charset="-122"/>
              </a:rPr>
              <a:t> </a:t>
            </a:r>
            <a:r>
              <a:rPr lang="en-US" sz="1750" dirty="0" err="1">
                <a:solidFill>
                  <a:srgbClr val="272525"/>
                </a:solidFill>
                <a:latin typeface="Inter" pitchFamily="34" charset="0"/>
                <a:ea typeface="Inter" pitchFamily="34" charset="-122"/>
              </a:rPr>
              <a:t>lập</a:t>
            </a:r>
            <a:r>
              <a:rPr lang="en-US" sz="1750" dirty="0">
                <a:solidFill>
                  <a:srgbClr val="272525"/>
                </a:solidFill>
                <a:latin typeface="Inter" pitchFamily="34" charset="0"/>
                <a:ea typeface="Inter" pitchFamily="34" charset="-122"/>
              </a:rPr>
              <a:t> </a:t>
            </a:r>
            <a:r>
              <a:rPr lang="en-US" sz="1750" dirty="0" err="1">
                <a:solidFill>
                  <a:srgbClr val="272525"/>
                </a:solidFill>
                <a:latin typeface="Inter" pitchFamily="34" charset="0"/>
                <a:ea typeface="Inter" pitchFamily="34" charset="-122"/>
              </a:rPr>
              <a:t>trận</a:t>
            </a:r>
            <a:r>
              <a:rPr lang="en-US" sz="1750" dirty="0">
                <a:solidFill>
                  <a:srgbClr val="272525"/>
                </a:solidFill>
                <a:latin typeface="Inter" pitchFamily="34" charset="0"/>
                <a:ea typeface="Inter" pitchFamily="34" charset="-122"/>
              </a:rPr>
              <a:t> </a:t>
            </a:r>
            <a:r>
              <a:rPr lang="en-US" sz="1750" dirty="0" err="1">
                <a:solidFill>
                  <a:srgbClr val="272525"/>
                </a:solidFill>
                <a:latin typeface="Inter" pitchFamily="34" charset="0"/>
                <a:ea typeface="Inter" pitchFamily="34" charset="-122"/>
              </a:rPr>
              <a:t>đấu</a:t>
            </a:r>
            <a:r>
              <a:rPr lang="en-US" sz="1750" dirty="0">
                <a:solidFill>
                  <a:srgbClr val="272525"/>
                </a:solidFill>
                <a:latin typeface="Inter" pitchFamily="34" charset="0"/>
                <a:ea typeface="Inter" pitchFamily="34" charset="-122"/>
              </a:rPr>
              <a:t> (Simulation Loop)</a:t>
            </a:r>
          </a:p>
          <a:p>
            <a:br>
              <a:rPr lang="en-US" sz="1750" dirty="0">
                <a:solidFill>
                  <a:srgbClr val="272525"/>
                </a:solidFill>
                <a:latin typeface="Inter" pitchFamily="34" charset="0"/>
                <a:ea typeface="Inter" pitchFamily="34" charset="-122"/>
              </a:rPr>
            </a:br>
            <a:endParaRPr lang="en-US" sz="1750" dirty="0">
              <a:solidFill>
                <a:srgbClr val="272525"/>
              </a:solidFill>
              <a:latin typeface="Inter" pitchFamily="34" charset="0"/>
              <a:ea typeface="Inter" pitchFamily="34" charset="-122"/>
            </a:endParaRPr>
          </a:p>
        </p:txBody>
      </p:sp>
      <p:sp>
        <p:nvSpPr>
          <p:cNvPr id="26" name="Text 24">
            <a:extLst>
              <a:ext uri="{FF2B5EF4-FFF2-40B4-BE49-F238E27FC236}">
                <a16:creationId xmlns:a16="http://schemas.microsoft.com/office/drawing/2014/main" id="{4162576F-CBDC-D17A-D9C5-A5EACFEA8B6C}"/>
              </a:ext>
            </a:extLst>
          </p:cNvPr>
          <p:cNvSpPr/>
          <p:nvPr/>
        </p:nvSpPr>
        <p:spPr>
          <a:xfrm>
            <a:off x="11454170" y="6580584"/>
            <a:ext cx="214800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95%</a:t>
            </a:r>
            <a:endParaRPr lang="en-US" sz="1750" dirty="0"/>
          </a:p>
        </p:txBody>
      </p:sp>
    </p:spTree>
    <p:extLst>
      <p:ext uri="{BB962C8B-B14F-4D97-AF65-F5344CB8AC3E}">
        <p14:creationId xmlns:p14="http://schemas.microsoft.com/office/powerpoint/2010/main" val="2808030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7609B8-B69F-0A63-B2C4-D0A2828BFCDB}"/>
            </a:ext>
          </a:extLst>
        </p:cNvPr>
        <p:cNvGrpSpPr/>
        <p:nvPr/>
      </p:nvGrpSpPr>
      <p:grpSpPr>
        <a:xfrm>
          <a:off x="0" y="0"/>
          <a:ext cx="0" cy="0"/>
          <a:chOff x="0" y="0"/>
          <a:chExt cx="0" cy="0"/>
        </a:xfrm>
      </p:grpSpPr>
      <p:sp>
        <p:nvSpPr>
          <p:cNvPr id="2" name="Shape 0">
            <a:extLst>
              <a:ext uri="{FF2B5EF4-FFF2-40B4-BE49-F238E27FC236}">
                <a16:creationId xmlns:a16="http://schemas.microsoft.com/office/drawing/2014/main" id="{F6BFFA6C-8C29-494D-EC60-E59CD488CDC6}"/>
              </a:ext>
            </a:extLst>
          </p:cNvPr>
          <p:cNvSpPr/>
          <p:nvPr/>
        </p:nvSpPr>
        <p:spPr>
          <a:xfrm>
            <a:off x="793790" y="1134785"/>
            <a:ext cx="1499354" cy="426244"/>
          </a:xfrm>
          <a:prstGeom prst="roundRect">
            <a:avLst>
              <a:gd name="adj" fmla="val 17880"/>
            </a:avLst>
          </a:prstGeom>
          <a:solidFill>
            <a:srgbClr val="E0D7F4"/>
          </a:solidFill>
          <a:ln/>
        </p:spPr>
      </p:sp>
      <p:sp>
        <p:nvSpPr>
          <p:cNvPr id="3" name="Text 1">
            <a:extLst>
              <a:ext uri="{FF2B5EF4-FFF2-40B4-BE49-F238E27FC236}">
                <a16:creationId xmlns:a16="http://schemas.microsoft.com/office/drawing/2014/main" id="{92571D2B-C86E-3BBF-534B-F4A3CF21490E}"/>
              </a:ext>
            </a:extLst>
          </p:cNvPr>
          <p:cNvSpPr/>
          <p:nvPr/>
        </p:nvSpPr>
        <p:spPr>
          <a:xfrm>
            <a:off x="929878" y="1202769"/>
            <a:ext cx="1227177" cy="290274"/>
          </a:xfrm>
          <a:prstGeom prst="rect">
            <a:avLst/>
          </a:prstGeom>
          <a:noFill/>
          <a:ln/>
        </p:spPr>
        <p:txBody>
          <a:bodyPr wrap="non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QUAN TRỌNG</a:t>
            </a:r>
            <a:endParaRPr lang="en-US" sz="1400" dirty="0"/>
          </a:p>
        </p:txBody>
      </p:sp>
      <p:sp>
        <p:nvSpPr>
          <p:cNvPr id="4" name="Text 2">
            <a:extLst>
              <a:ext uri="{FF2B5EF4-FFF2-40B4-BE49-F238E27FC236}">
                <a16:creationId xmlns:a16="http://schemas.microsoft.com/office/drawing/2014/main" id="{9A5324AA-C700-8727-6203-2EC6AAEE788B}"/>
              </a:ext>
            </a:extLst>
          </p:cNvPr>
          <p:cNvSpPr/>
          <p:nvPr/>
        </p:nvSpPr>
        <p:spPr>
          <a:xfrm>
            <a:off x="793790" y="1651754"/>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Phân công công việc</a:t>
            </a:r>
            <a:endParaRPr lang="en-US" sz="4900" dirty="0"/>
          </a:p>
        </p:txBody>
      </p:sp>
      <p:sp>
        <p:nvSpPr>
          <p:cNvPr id="5" name="Text 3">
            <a:extLst>
              <a:ext uri="{FF2B5EF4-FFF2-40B4-BE49-F238E27FC236}">
                <a16:creationId xmlns:a16="http://schemas.microsoft.com/office/drawing/2014/main" id="{47BE8DA9-E43D-1EF1-3243-E3C37F3C1D38}"/>
              </a:ext>
            </a:extLst>
          </p:cNvPr>
          <p:cNvSpPr/>
          <p:nvPr/>
        </p:nvSpPr>
        <p:spPr>
          <a:xfrm>
            <a:off x="793790" y="2771537"/>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Dưới đây là bảng phân công chi tiết công việc của từng thành viên trong nhóm, đảm bảo mỗi người đều đóng góp vào sự thành công của dự án.</a:t>
            </a:r>
            <a:endParaRPr lang="en-US" sz="1750" dirty="0"/>
          </a:p>
        </p:txBody>
      </p:sp>
      <p:sp>
        <p:nvSpPr>
          <p:cNvPr id="6" name="Shape 4">
            <a:extLst>
              <a:ext uri="{FF2B5EF4-FFF2-40B4-BE49-F238E27FC236}">
                <a16:creationId xmlns:a16="http://schemas.microsoft.com/office/drawing/2014/main" id="{0305AECA-DCAA-429C-366A-208BB5F6A567}"/>
              </a:ext>
            </a:extLst>
          </p:cNvPr>
          <p:cNvSpPr/>
          <p:nvPr/>
        </p:nvSpPr>
        <p:spPr>
          <a:xfrm>
            <a:off x="793790" y="3752493"/>
            <a:ext cx="13042821" cy="3342322"/>
          </a:xfrm>
          <a:prstGeom prst="roundRect">
            <a:avLst>
              <a:gd name="adj" fmla="val 2850"/>
            </a:avLst>
          </a:prstGeom>
          <a:noFill/>
          <a:ln w="7620">
            <a:solidFill>
              <a:srgbClr val="000000">
                <a:alpha val="8000"/>
              </a:srgbClr>
            </a:solidFill>
            <a:prstDash val="solid"/>
          </a:ln>
        </p:spPr>
      </p:sp>
      <p:sp>
        <p:nvSpPr>
          <p:cNvPr id="7" name="Shape 5">
            <a:extLst>
              <a:ext uri="{FF2B5EF4-FFF2-40B4-BE49-F238E27FC236}">
                <a16:creationId xmlns:a16="http://schemas.microsoft.com/office/drawing/2014/main" id="{0BC45450-D790-58B6-B291-81E09B2B0C85}"/>
              </a:ext>
            </a:extLst>
          </p:cNvPr>
          <p:cNvSpPr/>
          <p:nvPr/>
        </p:nvSpPr>
        <p:spPr>
          <a:xfrm>
            <a:off x="801410" y="3760113"/>
            <a:ext cx="13027581" cy="650319"/>
          </a:xfrm>
          <a:prstGeom prst="rect">
            <a:avLst/>
          </a:prstGeom>
          <a:solidFill>
            <a:srgbClr val="FFFFFF">
              <a:alpha val="4000"/>
            </a:srgbClr>
          </a:solidFill>
          <a:ln/>
        </p:spPr>
      </p:sp>
      <p:sp>
        <p:nvSpPr>
          <p:cNvPr id="8" name="Text 6">
            <a:extLst>
              <a:ext uri="{FF2B5EF4-FFF2-40B4-BE49-F238E27FC236}">
                <a16:creationId xmlns:a16="http://schemas.microsoft.com/office/drawing/2014/main" id="{CE958D24-27E8-19E2-BED5-D29BBAB61DD7}"/>
              </a:ext>
            </a:extLst>
          </p:cNvPr>
          <p:cNvSpPr/>
          <p:nvPr/>
        </p:nvSpPr>
        <p:spPr>
          <a:xfrm>
            <a:off x="1028462" y="3903821"/>
            <a:ext cx="2148007"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Thành viên</a:t>
            </a:r>
            <a:endParaRPr lang="en-US" sz="1750" dirty="0"/>
          </a:p>
        </p:txBody>
      </p:sp>
      <p:sp>
        <p:nvSpPr>
          <p:cNvPr id="9" name="Text 7">
            <a:extLst>
              <a:ext uri="{FF2B5EF4-FFF2-40B4-BE49-F238E27FC236}">
                <a16:creationId xmlns:a16="http://schemas.microsoft.com/office/drawing/2014/main" id="{C024798D-4A3F-6FC0-D177-B18F591B29C8}"/>
              </a:ext>
            </a:extLst>
          </p:cNvPr>
          <p:cNvSpPr/>
          <p:nvPr/>
        </p:nvSpPr>
        <p:spPr>
          <a:xfrm>
            <a:off x="3637717" y="3903821"/>
            <a:ext cx="2144197"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Vai trò</a:t>
            </a:r>
            <a:endParaRPr lang="en-US" sz="1750" dirty="0"/>
          </a:p>
        </p:txBody>
      </p:sp>
      <p:sp>
        <p:nvSpPr>
          <p:cNvPr id="10" name="Text 8">
            <a:extLst>
              <a:ext uri="{FF2B5EF4-FFF2-40B4-BE49-F238E27FC236}">
                <a16:creationId xmlns:a16="http://schemas.microsoft.com/office/drawing/2014/main" id="{2F4BA3B4-9EEC-AF20-16D9-94F1FB97F3B3}"/>
              </a:ext>
            </a:extLst>
          </p:cNvPr>
          <p:cNvSpPr/>
          <p:nvPr/>
        </p:nvSpPr>
        <p:spPr>
          <a:xfrm>
            <a:off x="6243161" y="3903821"/>
            <a:ext cx="4749760"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Nhiệm vụ chính</a:t>
            </a:r>
            <a:endParaRPr lang="en-US" sz="1750" dirty="0"/>
          </a:p>
        </p:txBody>
      </p:sp>
      <p:sp>
        <p:nvSpPr>
          <p:cNvPr id="11" name="Text 9">
            <a:extLst>
              <a:ext uri="{FF2B5EF4-FFF2-40B4-BE49-F238E27FC236}">
                <a16:creationId xmlns:a16="http://schemas.microsoft.com/office/drawing/2014/main" id="{65CB0646-91E0-63C8-F4A0-287E29181858}"/>
              </a:ext>
            </a:extLst>
          </p:cNvPr>
          <p:cNvSpPr/>
          <p:nvPr/>
        </p:nvSpPr>
        <p:spPr>
          <a:xfrm>
            <a:off x="11454170" y="3903821"/>
            <a:ext cx="2148007"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Mức độ hoàn thành</a:t>
            </a:r>
            <a:endParaRPr lang="en-US" sz="1750" dirty="0"/>
          </a:p>
        </p:txBody>
      </p:sp>
      <p:sp>
        <p:nvSpPr>
          <p:cNvPr id="12" name="Shape 10">
            <a:extLst>
              <a:ext uri="{FF2B5EF4-FFF2-40B4-BE49-F238E27FC236}">
                <a16:creationId xmlns:a16="http://schemas.microsoft.com/office/drawing/2014/main" id="{E1C89C47-2780-B326-B05B-A2496C5358DC}"/>
              </a:ext>
            </a:extLst>
          </p:cNvPr>
          <p:cNvSpPr/>
          <p:nvPr/>
        </p:nvSpPr>
        <p:spPr>
          <a:xfrm>
            <a:off x="801410" y="4410432"/>
            <a:ext cx="13027581" cy="1013222"/>
          </a:xfrm>
          <a:prstGeom prst="rect">
            <a:avLst/>
          </a:prstGeom>
          <a:solidFill>
            <a:srgbClr val="000000">
              <a:alpha val="4000"/>
            </a:srgbClr>
          </a:solidFill>
          <a:ln/>
        </p:spPr>
      </p:sp>
      <p:sp>
        <p:nvSpPr>
          <p:cNvPr id="13" name="Text 11">
            <a:extLst>
              <a:ext uri="{FF2B5EF4-FFF2-40B4-BE49-F238E27FC236}">
                <a16:creationId xmlns:a16="http://schemas.microsoft.com/office/drawing/2014/main" id="{0F5EA185-8C06-9A57-AF4D-D85BEE2E6145}"/>
              </a:ext>
            </a:extLst>
          </p:cNvPr>
          <p:cNvSpPr/>
          <p:nvPr/>
        </p:nvSpPr>
        <p:spPr>
          <a:xfrm>
            <a:off x="1028462" y="4554141"/>
            <a:ext cx="214800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Nguyễn Hoàng Phúc</a:t>
            </a:r>
            <a:endParaRPr lang="en-US" sz="1750" dirty="0"/>
          </a:p>
        </p:txBody>
      </p:sp>
      <p:sp>
        <p:nvSpPr>
          <p:cNvPr id="14" name="Text 12">
            <a:extLst>
              <a:ext uri="{FF2B5EF4-FFF2-40B4-BE49-F238E27FC236}">
                <a16:creationId xmlns:a16="http://schemas.microsoft.com/office/drawing/2014/main" id="{B31C9043-544C-82D2-FCC0-CF540FDBD5BC}"/>
              </a:ext>
            </a:extLst>
          </p:cNvPr>
          <p:cNvSpPr/>
          <p:nvPr/>
        </p:nvSpPr>
        <p:spPr>
          <a:xfrm>
            <a:off x="3637717" y="4554141"/>
            <a:ext cx="214419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Tester</a:t>
            </a:r>
            <a:endParaRPr lang="en-US" sz="1750" dirty="0"/>
          </a:p>
        </p:txBody>
      </p:sp>
      <p:sp>
        <p:nvSpPr>
          <p:cNvPr id="15" name="Text 13">
            <a:extLst>
              <a:ext uri="{FF2B5EF4-FFF2-40B4-BE49-F238E27FC236}">
                <a16:creationId xmlns:a16="http://schemas.microsoft.com/office/drawing/2014/main" id="{118CBCB3-02ED-5D7F-C8CF-105F232B0E54}"/>
              </a:ext>
            </a:extLst>
          </p:cNvPr>
          <p:cNvSpPr/>
          <p:nvPr/>
        </p:nvSpPr>
        <p:spPr>
          <a:xfrm>
            <a:off x="6243161" y="4554141"/>
            <a:ext cx="474976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Test </a:t>
            </a:r>
            <a:r>
              <a:rPr lang="en-US" sz="1750" dirty="0" err="1">
                <a:solidFill>
                  <a:srgbClr val="272525"/>
                </a:solidFill>
                <a:latin typeface="Inter" pitchFamily="34" charset="0"/>
                <a:ea typeface="Inter" pitchFamily="34" charset="-122"/>
                <a:cs typeface="Inter" pitchFamily="34" charset="-120"/>
              </a:rPr>
              <a:t>chức</a:t>
            </a:r>
            <a:r>
              <a:rPr lang="en-US" sz="1750" dirty="0">
                <a:solidFill>
                  <a:srgbClr val="272525"/>
                </a:solidFill>
                <a:latin typeface="Inter" pitchFamily="34" charset="0"/>
                <a:ea typeface="Inter" pitchFamily="34" charset="-122"/>
                <a:cs typeface="Inter" pitchFamily="34" charset="-120"/>
              </a:rPr>
              <a:t> </a:t>
            </a:r>
            <a:r>
              <a:rPr lang="en-US" sz="1750" dirty="0" err="1">
                <a:solidFill>
                  <a:srgbClr val="272525"/>
                </a:solidFill>
                <a:latin typeface="Inter" pitchFamily="34" charset="0"/>
                <a:ea typeface="Inter" pitchFamily="34" charset="-122"/>
                <a:cs typeface="Inter" pitchFamily="34" charset="-120"/>
              </a:rPr>
              <a:t>năng</a:t>
            </a:r>
            <a:r>
              <a:rPr lang="en-US" sz="1750" dirty="0">
                <a:solidFill>
                  <a:srgbClr val="272525"/>
                </a:solidFill>
                <a:latin typeface="Inter" pitchFamily="34" charset="0"/>
                <a:ea typeface="Inter" pitchFamily="34" charset="-122"/>
                <a:cs typeface="Inter" pitchFamily="34" charset="-120"/>
              </a:rPr>
              <a:t> </a:t>
            </a:r>
            <a:r>
              <a:rPr lang="en-US" sz="1750" dirty="0" err="1">
                <a:solidFill>
                  <a:srgbClr val="272525"/>
                </a:solidFill>
                <a:latin typeface="Inter" pitchFamily="34" charset="0"/>
                <a:ea typeface="Inter" pitchFamily="34" charset="-122"/>
                <a:cs typeface="Inter" pitchFamily="34" charset="-120"/>
              </a:rPr>
              <a:t>dự</a:t>
            </a:r>
            <a:r>
              <a:rPr lang="en-US" sz="1750" dirty="0">
                <a:solidFill>
                  <a:srgbClr val="272525"/>
                </a:solidFill>
                <a:latin typeface="Inter" pitchFamily="34" charset="0"/>
                <a:ea typeface="Inter" pitchFamily="34" charset="-122"/>
                <a:cs typeface="Inter" pitchFamily="34" charset="-120"/>
              </a:rPr>
              <a:t> </a:t>
            </a:r>
            <a:r>
              <a:rPr lang="en-US" sz="1750" dirty="0" err="1">
                <a:solidFill>
                  <a:srgbClr val="272525"/>
                </a:solidFill>
                <a:latin typeface="Inter" pitchFamily="34" charset="0"/>
                <a:ea typeface="Inter" pitchFamily="34" charset="-122"/>
                <a:cs typeface="Inter" pitchFamily="34" charset="-120"/>
              </a:rPr>
              <a:t>án</a:t>
            </a:r>
            <a:endParaRPr lang="en-US" sz="1750" dirty="0"/>
          </a:p>
        </p:txBody>
      </p:sp>
      <p:sp>
        <p:nvSpPr>
          <p:cNvPr id="16" name="Text 14">
            <a:extLst>
              <a:ext uri="{FF2B5EF4-FFF2-40B4-BE49-F238E27FC236}">
                <a16:creationId xmlns:a16="http://schemas.microsoft.com/office/drawing/2014/main" id="{66AB0FB1-A8CF-8E7C-ABD2-7C73B5318E87}"/>
              </a:ext>
            </a:extLst>
          </p:cNvPr>
          <p:cNvSpPr/>
          <p:nvPr/>
        </p:nvSpPr>
        <p:spPr>
          <a:xfrm>
            <a:off x="11454170" y="4554141"/>
            <a:ext cx="2148007"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90%</a:t>
            </a:r>
            <a:endParaRPr lang="en-US" sz="1750" dirty="0"/>
          </a:p>
        </p:txBody>
      </p:sp>
    </p:spTree>
    <p:extLst>
      <p:ext uri="{BB962C8B-B14F-4D97-AF65-F5344CB8AC3E}">
        <p14:creationId xmlns:p14="http://schemas.microsoft.com/office/powerpoint/2010/main" val="1588789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032272"/>
            <a:ext cx="9717167"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Các chức năng </a:t>
            </a:r>
            <a:r>
              <a:rPr lang="en-US" sz="4900" b="1" dirty="0" err="1">
                <a:solidFill>
                  <a:srgbClr val="F95F88"/>
                </a:solidFill>
                <a:latin typeface="Petrona Bold" pitchFamily="34" charset="0"/>
                <a:ea typeface="Petrona Bold" pitchFamily="34" charset="-122"/>
                <a:cs typeface="Petrona Bold" pitchFamily="34" charset="-120"/>
              </a:rPr>
              <a:t>chính</a:t>
            </a:r>
            <a:r>
              <a:rPr lang="en-US" sz="4900" b="1" dirty="0">
                <a:solidFill>
                  <a:srgbClr val="F95F88"/>
                </a:solidFill>
                <a:latin typeface="Petrona Bold" pitchFamily="34" charset="0"/>
                <a:ea typeface="Petrona Bold" pitchFamily="34" charset="-122"/>
                <a:cs typeface="Petrona Bold" pitchFamily="34" charset="-120"/>
              </a:rPr>
              <a:t> </a:t>
            </a:r>
            <a:r>
              <a:rPr lang="en-US" sz="4900" b="1" dirty="0" err="1">
                <a:solidFill>
                  <a:srgbClr val="F95F88"/>
                </a:solidFill>
                <a:latin typeface="Petrona Bold" pitchFamily="34" charset="0"/>
                <a:ea typeface="Petrona Bold" pitchFamily="34" charset="-122"/>
                <a:cs typeface="Petrona Bold" pitchFamily="34" charset="-120"/>
              </a:rPr>
              <a:t>của</a:t>
            </a:r>
            <a:r>
              <a:rPr lang="en-US" sz="4900" b="1" dirty="0">
                <a:solidFill>
                  <a:srgbClr val="F95F88"/>
                </a:solidFill>
                <a:latin typeface="Petrona Bold" pitchFamily="34" charset="0"/>
                <a:ea typeface="Petrona Bold" pitchFamily="34" charset="-122"/>
                <a:cs typeface="Petrona Bold" pitchFamily="34" charset="-120"/>
              </a:rPr>
              <a:t> </a:t>
            </a:r>
            <a:r>
              <a:rPr lang="en-US" sz="4900" b="1" dirty="0" err="1">
                <a:solidFill>
                  <a:srgbClr val="F95F88"/>
                </a:solidFill>
                <a:latin typeface="Petrona Bold" pitchFamily="34" charset="0"/>
                <a:ea typeface="Petrona Bold" pitchFamily="34" charset="-122"/>
                <a:cs typeface="Petrona Bold" pitchFamily="34" charset="-120"/>
              </a:rPr>
              <a:t>dự</a:t>
            </a:r>
            <a:r>
              <a:rPr lang="en-US" sz="4900" b="1" dirty="0">
                <a:solidFill>
                  <a:srgbClr val="F95F88"/>
                </a:solidFill>
                <a:latin typeface="Petrona Bold" pitchFamily="34" charset="0"/>
                <a:ea typeface="Petrona Bold" pitchFamily="34" charset="-122"/>
                <a:cs typeface="Petrona Bold" pitchFamily="34" charset="-120"/>
              </a:rPr>
              <a:t> </a:t>
            </a:r>
            <a:r>
              <a:rPr lang="en-US" sz="4900" b="1" dirty="0" err="1">
                <a:solidFill>
                  <a:srgbClr val="F95F88"/>
                </a:solidFill>
                <a:latin typeface="Petrona Bold" pitchFamily="34" charset="0"/>
                <a:ea typeface="Petrona Bold" pitchFamily="34" charset="-122"/>
                <a:cs typeface="Petrona Bold" pitchFamily="34" charset="-120"/>
              </a:rPr>
              <a:t>án</a:t>
            </a:r>
            <a:endParaRPr lang="en-US" sz="4900" dirty="0"/>
          </a:p>
        </p:txBody>
      </p:sp>
      <p:sp>
        <p:nvSpPr>
          <p:cNvPr id="4" name="Text 1"/>
          <p:cNvSpPr/>
          <p:nvPr/>
        </p:nvSpPr>
        <p:spPr>
          <a:xfrm>
            <a:off x="793789" y="2264532"/>
            <a:ext cx="2394942" cy="389930"/>
          </a:xfrm>
          <a:prstGeom prst="rect">
            <a:avLst/>
          </a:prstGeom>
          <a:noFill/>
          <a:ln/>
        </p:spPr>
        <p:txBody>
          <a:bodyPr wrap="none" lIns="0" tIns="0" rIns="0" bIns="0" rtlCol="0" anchor="t"/>
          <a:lstStyle/>
          <a:p>
            <a:pPr>
              <a:lnSpc>
                <a:spcPts val="3050"/>
              </a:lnSpc>
            </a:pPr>
            <a:r>
              <a:rPr lang="en-US" sz="2000" b="1" dirty="0"/>
              <a:t>Quản </a:t>
            </a:r>
            <a:r>
              <a:rPr lang="en-US" sz="2000" b="1" dirty="0" err="1"/>
              <a:t>lý</a:t>
            </a:r>
            <a:r>
              <a:rPr lang="en-US" sz="2000" b="1" dirty="0"/>
              <a:t> </a:t>
            </a:r>
            <a:r>
              <a:rPr lang="en-US" sz="2000" b="1" dirty="0" err="1"/>
              <a:t>nhân</a:t>
            </a:r>
            <a:r>
              <a:rPr lang="en-US" sz="2000" b="1" dirty="0"/>
              <a:t> </a:t>
            </a:r>
            <a:r>
              <a:rPr lang="en-US" sz="2000" b="1" dirty="0" err="1"/>
              <a:t>vật</a:t>
            </a:r>
            <a:r>
              <a:rPr lang="en-US" sz="2000" b="1" dirty="0"/>
              <a:t> </a:t>
            </a:r>
            <a:r>
              <a:rPr lang="en-US" sz="2000" b="1" dirty="0" err="1"/>
              <a:t>chung</a:t>
            </a:r>
            <a:endParaRPr lang="en-US" sz="2000" b="1" dirty="0"/>
          </a:p>
        </p:txBody>
      </p:sp>
      <p:sp>
        <p:nvSpPr>
          <p:cNvPr id="5" name="Text 2"/>
          <p:cNvSpPr/>
          <p:nvPr/>
        </p:nvSpPr>
        <p:spPr>
          <a:xfrm>
            <a:off x="1196815" y="2723588"/>
            <a:ext cx="3755589" cy="2209086"/>
          </a:xfrm>
          <a:prstGeom prst="rect">
            <a:avLst/>
          </a:prstGeom>
          <a:noFill/>
          <a:ln/>
        </p:spPr>
        <p:txBody>
          <a:bodyPr wrap="square" lIns="0" tIns="0" rIns="0" bIns="0" rtlCol="0" anchor="t"/>
          <a:lstStyle/>
          <a:p>
            <a:pPr>
              <a:lnSpc>
                <a:spcPts val="2850"/>
              </a:lnSpc>
              <a:buSzPct val="100000"/>
            </a:pPr>
            <a:r>
              <a:rPr lang="en-US" sz="1400" dirty="0" err="1">
                <a:solidFill>
                  <a:srgbClr val="272525"/>
                </a:solidFill>
                <a:latin typeface="Inter" pitchFamily="34" charset="0"/>
                <a:ea typeface="Inter" pitchFamily="34" charset="-122"/>
              </a:rPr>
              <a:t>Hệ</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thống</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quản</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lý</a:t>
            </a:r>
            <a:r>
              <a:rPr lang="en-US" sz="1400" dirty="0">
                <a:solidFill>
                  <a:srgbClr val="272525"/>
                </a:solidFill>
                <a:latin typeface="Inter" pitchFamily="34" charset="0"/>
                <a:ea typeface="Inter" pitchFamily="34" charset="-122"/>
              </a:rPr>
              <a:t>:</a:t>
            </a:r>
          </a:p>
          <a:p>
            <a:pPr marL="285750" indent="-285750">
              <a:lnSpc>
                <a:spcPts val="2850"/>
              </a:lnSpc>
              <a:buSzPct val="100000"/>
              <a:buFont typeface="Arial" panose="020B0604020202020204" pitchFamily="34" charset="0"/>
              <a:buChar char="•"/>
            </a:pPr>
            <a:r>
              <a:rPr lang="en-US" sz="1400" dirty="0" err="1">
                <a:solidFill>
                  <a:srgbClr val="272525"/>
                </a:solidFill>
                <a:latin typeface="Inter" pitchFamily="34" charset="0"/>
                <a:ea typeface="Inter" pitchFamily="34" charset="-122"/>
              </a:rPr>
              <a:t>Tên</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nhân</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vật</a:t>
            </a:r>
            <a:r>
              <a:rPr lang="en-US" sz="1400" dirty="0">
                <a:solidFill>
                  <a:srgbClr val="272525"/>
                </a:solidFill>
                <a:latin typeface="Inter" pitchFamily="34" charset="0"/>
                <a:ea typeface="Inter" pitchFamily="34" charset="-122"/>
              </a:rPr>
              <a:t> (name)</a:t>
            </a:r>
          </a:p>
          <a:p>
            <a:pPr marL="285750" indent="-285750">
              <a:lnSpc>
                <a:spcPct val="150000"/>
              </a:lnSpc>
              <a:buSzPct val="100000"/>
              <a:buFont typeface="Arial" panose="020B0604020202020204" pitchFamily="34" charset="0"/>
              <a:buChar char="•"/>
            </a:pPr>
            <a:r>
              <a:rPr lang="en-US" sz="1400" dirty="0" err="1">
                <a:solidFill>
                  <a:srgbClr val="272525"/>
                </a:solidFill>
                <a:latin typeface="Inter" pitchFamily="34" charset="0"/>
                <a:ea typeface="Inter" pitchFamily="34" charset="-122"/>
              </a:rPr>
              <a:t>Máu</a:t>
            </a:r>
            <a:r>
              <a:rPr lang="en-US" sz="1400" dirty="0">
                <a:solidFill>
                  <a:srgbClr val="272525"/>
                </a:solidFill>
                <a:latin typeface="Inter" pitchFamily="34" charset="0"/>
                <a:ea typeface="Inter" pitchFamily="34" charset="-122"/>
              </a:rPr>
              <a:t> (hp)</a:t>
            </a:r>
          </a:p>
          <a:p>
            <a:pPr marL="285750" indent="-285750">
              <a:lnSpc>
                <a:spcPct val="150000"/>
              </a:lnSpc>
              <a:buSzPct val="100000"/>
              <a:buFont typeface="Arial" panose="020B0604020202020204" pitchFamily="34" charset="0"/>
              <a:buChar char="•"/>
            </a:pPr>
            <a:r>
              <a:rPr lang="en-US" sz="1400" dirty="0" err="1">
                <a:solidFill>
                  <a:srgbClr val="272525"/>
                </a:solidFill>
                <a:latin typeface="Inter" pitchFamily="34" charset="0"/>
                <a:ea typeface="Inter" pitchFamily="34" charset="-122"/>
              </a:rPr>
              <a:t>Sức</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tấn</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công</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attackPower</a:t>
            </a:r>
            <a:r>
              <a:rPr lang="en-US" sz="1400" dirty="0">
                <a:solidFill>
                  <a:srgbClr val="272525"/>
                </a:solidFill>
                <a:latin typeface="Inter" pitchFamily="34" charset="0"/>
                <a:ea typeface="Inter" pitchFamily="34" charset="-122"/>
              </a:rPr>
              <a:t>)</a:t>
            </a:r>
          </a:p>
          <a:p>
            <a:pPr marL="285750" indent="-285750">
              <a:lnSpc>
                <a:spcPct val="150000"/>
              </a:lnSpc>
              <a:buSzPct val="100000"/>
              <a:buFont typeface="Arial" panose="020B0604020202020204" pitchFamily="34" charset="0"/>
              <a:buChar char="•"/>
            </a:pPr>
            <a:r>
              <a:rPr lang="en-US" sz="1400" dirty="0" err="1">
                <a:solidFill>
                  <a:srgbClr val="272525"/>
                </a:solidFill>
                <a:latin typeface="Inter" pitchFamily="34" charset="0"/>
                <a:ea typeface="Inter" pitchFamily="34" charset="-122"/>
              </a:rPr>
              <a:t>Biến</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đếm</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tĩnh</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GameCharacter.count</a:t>
            </a:r>
            <a:endParaRPr lang="en-US" sz="1400" dirty="0">
              <a:solidFill>
                <a:srgbClr val="272525"/>
              </a:solidFill>
              <a:latin typeface="Inter" pitchFamily="34" charset="0"/>
              <a:ea typeface="Inter" pitchFamily="34" charset="-122"/>
            </a:endParaRPr>
          </a:p>
          <a:p>
            <a:pPr>
              <a:lnSpc>
                <a:spcPct val="150000"/>
              </a:lnSpc>
              <a:buSzPct val="100000"/>
            </a:pPr>
            <a:r>
              <a:rPr lang="en-US" sz="1400" dirty="0" err="1">
                <a:solidFill>
                  <a:srgbClr val="272525"/>
                </a:solidFill>
                <a:latin typeface="Inter" pitchFamily="34" charset="0"/>
                <a:ea typeface="Inter" pitchFamily="34" charset="-122"/>
              </a:rPr>
              <a:t>Chức</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năng</a:t>
            </a:r>
            <a:r>
              <a:rPr lang="en-US" sz="1400" dirty="0">
                <a:solidFill>
                  <a:srgbClr val="272525"/>
                </a:solidFill>
                <a:latin typeface="Inter" pitchFamily="34" charset="0"/>
                <a:ea typeface="Inter" pitchFamily="34" charset="-122"/>
              </a:rPr>
              <a:t>:</a:t>
            </a:r>
          </a:p>
          <a:p>
            <a:pPr marL="285750" indent="-285750">
              <a:lnSpc>
                <a:spcPct val="150000"/>
              </a:lnSpc>
              <a:buSzPct val="100000"/>
              <a:buFont typeface="Arial" panose="020B0604020202020204" pitchFamily="34" charset="0"/>
              <a:buChar char="•"/>
            </a:pPr>
            <a:r>
              <a:rPr lang="vi-VN" sz="1400" dirty="0">
                <a:solidFill>
                  <a:srgbClr val="272525"/>
                </a:solidFill>
                <a:latin typeface="Inter" pitchFamily="34" charset="0"/>
                <a:ea typeface="Inter" pitchFamily="34" charset="-122"/>
              </a:rPr>
              <a:t>Nhận sát thương</a:t>
            </a:r>
            <a:endParaRPr lang="en-US" sz="1400" dirty="0">
              <a:solidFill>
                <a:srgbClr val="272525"/>
              </a:solidFill>
              <a:latin typeface="Inter" pitchFamily="34" charset="0"/>
              <a:ea typeface="Inter" pitchFamily="34" charset="-122"/>
            </a:endParaRPr>
          </a:p>
          <a:p>
            <a:pPr marL="285750" indent="-285750">
              <a:lnSpc>
                <a:spcPct val="150000"/>
              </a:lnSpc>
              <a:buSzPct val="100000"/>
              <a:buFont typeface="Arial" panose="020B0604020202020204" pitchFamily="34" charset="0"/>
              <a:buChar char="•"/>
            </a:pPr>
            <a:r>
              <a:rPr lang="en-US" sz="1400" dirty="0" err="1">
                <a:solidFill>
                  <a:srgbClr val="272525"/>
                </a:solidFill>
                <a:latin typeface="Inter" pitchFamily="34" charset="0"/>
                <a:ea typeface="Inter" pitchFamily="34" charset="-122"/>
              </a:rPr>
              <a:t>Kiểm</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tra</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trạng</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thái</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sống</a:t>
            </a:r>
            <a:r>
              <a:rPr lang="en-US" sz="1400" dirty="0">
                <a:solidFill>
                  <a:srgbClr val="272525"/>
                </a:solidFill>
                <a:latin typeface="Inter" pitchFamily="34" charset="0"/>
                <a:ea typeface="Inter" pitchFamily="34" charset="-122"/>
              </a:rPr>
              <a:t>/</a:t>
            </a:r>
            <a:r>
              <a:rPr lang="en-US" sz="1400" dirty="0" err="1">
                <a:solidFill>
                  <a:srgbClr val="272525"/>
                </a:solidFill>
                <a:latin typeface="Inter" pitchFamily="34" charset="0"/>
                <a:ea typeface="Inter" pitchFamily="34" charset="-122"/>
              </a:rPr>
              <a:t>chết</a:t>
            </a:r>
            <a:endParaRPr lang="en-US" sz="1400" dirty="0">
              <a:solidFill>
                <a:srgbClr val="272525"/>
              </a:solidFill>
              <a:latin typeface="Inter" pitchFamily="34" charset="0"/>
              <a:ea typeface="Inter" pitchFamily="34" charset="-122"/>
            </a:endParaRPr>
          </a:p>
          <a:p>
            <a:pPr marL="285750" indent="-285750">
              <a:lnSpc>
                <a:spcPct val="150000"/>
              </a:lnSpc>
              <a:buSzPct val="100000"/>
              <a:buFont typeface="Arial" panose="020B0604020202020204" pitchFamily="34" charset="0"/>
              <a:buChar char="•"/>
            </a:pPr>
            <a:r>
              <a:rPr lang="en-US" sz="1400" dirty="0" err="1">
                <a:solidFill>
                  <a:srgbClr val="272525"/>
                </a:solidFill>
                <a:latin typeface="Inter" pitchFamily="34" charset="0"/>
                <a:ea typeface="Inter" pitchFamily="34" charset="-122"/>
              </a:rPr>
              <a:t>Tăng</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biến</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đếm</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khi</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khởi</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tạo</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nhân</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vật</a:t>
            </a:r>
            <a:endParaRPr lang="en-US" sz="1400" dirty="0">
              <a:solidFill>
                <a:srgbClr val="272525"/>
              </a:solidFill>
              <a:latin typeface="Inter" pitchFamily="34" charset="0"/>
              <a:ea typeface="Inter" pitchFamily="34" charset="-122"/>
            </a:endParaRPr>
          </a:p>
        </p:txBody>
      </p:sp>
      <p:sp>
        <p:nvSpPr>
          <p:cNvPr id="7" name="Text 3"/>
          <p:cNvSpPr/>
          <p:nvPr/>
        </p:nvSpPr>
        <p:spPr>
          <a:xfrm>
            <a:off x="4952404" y="2264532"/>
            <a:ext cx="2394942" cy="389930"/>
          </a:xfrm>
          <a:prstGeom prst="rect">
            <a:avLst/>
          </a:prstGeom>
          <a:noFill/>
          <a:ln/>
        </p:spPr>
        <p:txBody>
          <a:bodyPr wrap="none" lIns="0" tIns="0" rIns="0" bIns="0" rtlCol="0" anchor="t"/>
          <a:lstStyle/>
          <a:p>
            <a:pPr>
              <a:lnSpc>
                <a:spcPts val="3050"/>
              </a:lnSpc>
            </a:pPr>
            <a:r>
              <a:rPr lang="vi-VN" sz="2000" b="1" dirty="0"/>
              <a:t>Cơ chế chiến đấu</a:t>
            </a:r>
            <a:endParaRPr lang="en-US" sz="2000" b="1" dirty="0"/>
          </a:p>
        </p:txBody>
      </p:sp>
      <p:sp>
        <p:nvSpPr>
          <p:cNvPr id="8" name="Text 4"/>
          <p:cNvSpPr/>
          <p:nvPr/>
        </p:nvSpPr>
        <p:spPr>
          <a:xfrm>
            <a:off x="5561289" y="2781974"/>
            <a:ext cx="3877985" cy="3266321"/>
          </a:xfrm>
          <a:prstGeom prst="rect">
            <a:avLst/>
          </a:prstGeom>
          <a:noFill/>
          <a:ln/>
        </p:spPr>
        <p:txBody>
          <a:bodyPr wrap="square" lIns="0" tIns="0" rIns="0" bIns="0" rtlCol="0" anchor="t"/>
          <a:lstStyle/>
          <a:p>
            <a:pPr>
              <a:lnSpc>
                <a:spcPts val="2850"/>
              </a:lnSpc>
              <a:buSzPct val="100000"/>
            </a:pPr>
            <a:r>
              <a:rPr lang="en-US" sz="1400" dirty="0">
                <a:solidFill>
                  <a:srgbClr val="272525"/>
                </a:solidFill>
                <a:latin typeface="Inter" pitchFamily="34" charset="0"/>
                <a:ea typeface="Inter" pitchFamily="34" charset="-122"/>
              </a:rPr>
              <a:t>Warrior</a:t>
            </a:r>
          </a:p>
          <a:p>
            <a:pPr marL="285750" indent="-285750">
              <a:lnSpc>
                <a:spcPts val="2850"/>
              </a:lnSpc>
              <a:buSzPct val="100000"/>
              <a:buFont typeface="Arial" panose="020B0604020202020204" pitchFamily="34" charset="0"/>
              <a:buChar char="•"/>
            </a:pPr>
            <a:r>
              <a:rPr lang="vi-VN" sz="1400" dirty="0">
                <a:solidFill>
                  <a:srgbClr val="272525"/>
                </a:solidFill>
                <a:latin typeface="Inter" pitchFamily="34" charset="0"/>
                <a:ea typeface="Inter" pitchFamily="34" charset="-122"/>
              </a:rPr>
              <a:t>Giảm sát thương theo armor</a:t>
            </a:r>
            <a:endParaRPr lang="en-US" sz="1400" dirty="0">
              <a:solidFill>
                <a:srgbClr val="272525"/>
              </a:solidFill>
              <a:latin typeface="Inter" pitchFamily="34" charset="0"/>
              <a:ea typeface="Inter" pitchFamily="34" charset="-122"/>
            </a:endParaRPr>
          </a:p>
          <a:p>
            <a:pPr marL="285750" indent="-285750">
              <a:lnSpc>
                <a:spcPts val="2850"/>
              </a:lnSpc>
              <a:buSzPct val="100000"/>
              <a:buFont typeface="Arial" panose="020B0604020202020204" pitchFamily="34" charset="0"/>
              <a:buChar char="•"/>
            </a:pPr>
            <a:r>
              <a:rPr lang="vi-VN" sz="1400" dirty="0">
                <a:solidFill>
                  <a:srgbClr val="272525"/>
                </a:solidFill>
                <a:latin typeface="Inter" pitchFamily="34" charset="0"/>
                <a:ea typeface="Inter" pitchFamily="34" charset="-122"/>
              </a:rPr>
              <a:t>Ultimate gây sát thương x2 nhưng mất 10% HP</a:t>
            </a:r>
            <a:endParaRPr lang="en-US" sz="1400" dirty="0">
              <a:solidFill>
                <a:srgbClr val="272525"/>
              </a:solidFill>
              <a:latin typeface="Inter" pitchFamily="34" charset="0"/>
              <a:ea typeface="Inter" pitchFamily="34" charset="-122"/>
            </a:endParaRPr>
          </a:p>
          <a:p>
            <a:pPr>
              <a:lnSpc>
                <a:spcPts val="2850"/>
              </a:lnSpc>
              <a:buSzPct val="100000"/>
            </a:pPr>
            <a:r>
              <a:rPr lang="en-US" sz="1400" dirty="0">
                <a:solidFill>
                  <a:srgbClr val="272525"/>
                </a:solidFill>
                <a:latin typeface="Inter" pitchFamily="34" charset="0"/>
                <a:ea typeface="Inter" pitchFamily="34" charset="-122"/>
              </a:rPr>
              <a:t>Mage</a:t>
            </a:r>
          </a:p>
          <a:p>
            <a:pPr marL="285750" indent="-285750">
              <a:lnSpc>
                <a:spcPts val="2850"/>
              </a:lnSpc>
              <a:buSzPct val="100000"/>
              <a:buFont typeface="Arial" panose="020B0604020202020204" pitchFamily="34" charset="0"/>
              <a:buChar char="•"/>
            </a:pPr>
            <a:r>
              <a:rPr lang="en-US" sz="1400" dirty="0">
                <a:solidFill>
                  <a:srgbClr val="272525"/>
                </a:solidFill>
                <a:latin typeface="Inter" pitchFamily="34" charset="0"/>
                <a:ea typeface="Inter" pitchFamily="34" charset="-122"/>
              </a:rPr>
              <a:t>Quản </a:t>
            </a:r>
            <a:r>
              <a:rPr lang="en-US" sz="1400" dirty="0" err="1">
                <a:solidFill>
                  <a:srgbClr val="272525"/>
                </a:solidFill>
                <a:latin typeface="Inter" pitchFamily="34" charset="0"/>
                <a:ea typeface="Inter" pitchFamily="34" charset="-122"/>
              </a:rPr>
              <a:t>lý</a:t>
            </a:r>
            <a:r>
              <a:rPr lang="en-US" sz="1400" dirty="0">
                <a:solidFill>
                  <a:srgbClr val="272525"/>
                </a:solidFill>
                <a:latin typeface="Inter" pitchFamily="34" charset="0"/>
                <a:ea typeface="Inter" pitchFamily="34" charset="-122"/>
              </a:rPr>
              <a:t> mana</a:t>
            </a:r>
          </a:p>
          <a:p>
            <a:pPr marL="285750" indent="-285750">
              <a:lnSpc>
                <a:spcPts val="2850"/>
              </a:lnSpc>
              <a:buSzPct val="100000"/>
              <a:buFont typeface="Arial" panose="020B0604020202020204" pitchFamily="34" charset="0"/>
              <a:buChar char="•"/>
            </a:pPr>
            <a:r>
              <a:rPr lang="en-US" sz="1400" dirty="0" err="1">
                <a:solidFill>
                  <a:srgbClr val="272525"/>
                </a:solidFill>
                <a:latin typeface="Inter" pitchFamily="34" charset="0"/>
                <a:ea typeface="Inter" pitchFamily="34" charset="-122"/>
              </a:rPr>
              <a:t>Nếu</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thiếu</a:t>
            </a:r>
            <a:r>
              <a:rPr lang="en-US" sz="1400" dirty="0">
                <a:solidFill>
                  <a:srgbClr val="272525"/>
                </a:solidFill>
                <a:latin typeface="Inter" pitchFamily="34" charset="0"/>
                <a:ea typeface="Inter" pitchFamily="34" charset="-122"/>
              </a:rPr>
              <a:t> mana → </a:t>
            </a:r>
            <a:r>
              <a:rPr lang="en-US" sz="1400" dirty="0" err="1">
                <a:solidFill>
                  <a:srgbClr val="272525"/>
                </a:solidFill>
                <a:latin typeface="Inter" pitchFamily="34" charset="0"/>
                <a:ea typeface="Inter" pitchFamily="34" charset="-122"/>
              </a:rPr>
              <a:t>đánh</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yếu</a:t>
            </a:r>
            <a:endParaRPr lang="en-US" sz="1400" dirty="0">
              <a:solidFill>
                <a:srgbClr val="272525"/>
              </a:solidFill>
              <a:latin typeface="Inter" pitchFamily="34" charset="0"/>
              <a:ea typeface="Inter" pitchFamily="34" charset="-122"/>
            </a:endParaRPr>
          </a:p>
          <a:p>
            <a:pPr marL="285750" indent="-285750">
              <a:lnSpc>
                <a:spcPts val="2850"/>
              </a:lnSpc>
              <a:buSzPct val="100000"/>
              <a:buFont typeface="Arial" panose="020B0604020202020204" pitchFamily="34" charset="0"/>
              <a:buChar char="•"/>
            </a:pPr>
            <a:r>
              <a:rPr lang="vi-VN" sz="1400" dirty="0">
                <a:solidFill>
                  <a:srgbClr val="272525"/>
                </a:solidFill>
                <a:latin typeface="Inter" pitchFamily="34" charset="0"/>
                <a:ea typeface="Inter" pitchFamily="34" charset="-122"/>
              </a:rPr>
              <a:t>Ultimate dùng 50 mana gây sát thương lớn</a:t>
            </a:r>
          </a:p>
          <a:p>
            <a:pPr marL="285750" indent="-285750">
              <a:lnSpc>
                <a:spcPts val="2850"/>
              </a:lnSpc>
              <a:buSzPct val="100000"/>
              <a:buFont typeface="Arial" panose="020B0604020202020204" pitchFamily="34" charset="0"/>
              <a:buChar char="•"/>
            </a:pPr>
            <a:endParaRPr lang="en-US" sz="1400" dirty="0">
              <a:solidFill>
                <a:srgbClr val="272525"/>
              </a:solidFill>
              <a:latin typeface="Inter" pitchFamily="34" charset="0"/>
              <a:ea typeface="Inter" pitchFamily="34" charset="-122"/>
            </a:endParaRPr>
          </a:p>
        </p:txBody>
      </p:sp>
      <p:sp>
        <p:nvSpPr>
          <p:cNvPr id="10" name="Text 5"/>
          <p:cNvSpPr/>
          <p:nvPr/>
        </p:nvSpPr>
        <p:spPr>
          <a:xfrm>
            <a:off x="9439274" y="2248756"/>
            <a:ext cx="2394942" cy="389930"/>
          </a:xfrm>
          <a:prstGeom prst="rect">
            <a:avLst/>
          </a:prstGeom>
          <a:noFill/>
          <a:ln/>
        </p:spPr>
        <p:txBody>
          <a:bodyPr wrap="none" lIns="0" tIns="0" rIns="0" bIns="0" rtlCol="0" anchor="t"/>
          <a:lstStyle/>
          <a:p>
            <a:pPr>
              <a:lnSpc>
                <a:spcPts val="3050"/>
              </a:lnSpc>
            </a:pPr>
            <a:r>
              <a:rPr lang="en-US" sz="2000" b="1" dirty="0" err="1"/>
              <a:t>Giả</a:t>
            </a:r>
            <a:r>
              <a:rPr lang="en-US" sz="2000" b="1" dirty="0"/>
              <a:t> </a:t>
            </a:r>
            <a:r>
              <a:rPr lang="en-US" sz="2000" b="1" dirty="0" err="1"/>
              <a:t>lập</a:t>
            </a:r>
            <a:r>
              <a:rPr lang="en-US" sz="2000" b="1" dirty="0"/>
              <a:t> </a:t>
            </a:r>
            <a:r>
              <a:rPr lang="en-US" sz="2000" b="1" dirty="0" err="1"/>
              <a:t>trận</a:t>
            </a:r>
            <a:r>
              <a:rPr lang="en-US" sz="2000" b="1" dirty="0"/>
              <a:t> </a:t>
            </a:r>
            <a:r>
              <a:rPr lang="en-US" sz="2000" b="1" dirty="0" err="1"/>
              <a:t>đấu</a:t>
            </a:r>
            <a:endParaRPr lang="en-US" sz="2000" b="1" dirty="0"/>
          </a:p>
        </p:txBody>
      </p:sp>
      <p:sp>
        <p:nvSpPr>
          <p:cNvPr id="11" name="Text 6"/>
          <p:cNvSpPr/>
          <p:nvPr/>
        </p:nvSpPr>
        <p:spPr>
          <a:xfrm>
            <a:off x="10048158" y="2844564"/>
            <a:ext cx="3788451" cy="2540472"/>
          </a:xfrm>
          <a:prstGeom prst="rect">
            <a:avLst/>
          </a:prstGeom>
          <a:noFill/>
          <a:ln/>
        </p:spPr>
        <p:txBody>
          <a:bodyPr wrap="square" lIns="0" tIns="0" rIns="0" bIns="0" rtlCol="0" anchor="t"/>
          <a:lstStyle/>
          <a:p>
            <a:pPr>
              <a:lnSpc>
                <a:spcPts val="2850"/>
              </a:lnSpc>
              <a:buSzPct val="100000"/>
            </a:pPr>
            <a:r>
              <a:rPr lang="en-US" sz="1400" dirty="0" err="1">
                <a:solidFill>
                  <a:srgbClr val="272525"/>
                </a:solidFill>
                <a:latin typeface="Inter" pitchFamily="34" charset="0"/>
                <a:ea typeface="Inter" pitchFamily="34" charset="-122"/>
              </a:rPr>
              <a:t>Hệ</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thống</a:t>
            </a:r>
            <a:r>
              <a:rPr lang="en-US" sz="1400" dirty="0">
                <a:solidFill>
                  <a:srgbClr val="272525"/>
                </a:solidFill>
                <a:latin typeface="Inter" pitchFamily="34" charset="0"/>
                <a:ea typeface="Inter" pitchFamily="34" charset="-122"/>
              </a:rPr>
              <a:t>:</a:t>
            </a:r>
          </a:p>
          <a:p>
            <a:pPr marL="285750" indent="-285750">
              <a:lnSpc>
                <a:spcPts val="2850"/>
              </a:lnSpc>
              <a:buSzPct val="100000"/>
              <a:buFont typeface="Arial" panose="020B0604020202020204" pitchFamily="34" charset="0"/>
              <a:buChar char="•"/>
            </a:pPr>
            <a:r>
              <a:rPr lang="en-US" sz="1400" dirty="0" err="1">
                <a:solidFill>
                  <a:srgbClr val="272525"/>
                </a:solidFill>
                <a:latin typeface="Inter" pitchFamily="34" charset="0"/>
                <a:ea typeface="Inter" pitchFamily="34" charset="-122"/>
              </a:rPr>
              <a:t>Duyệt</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bằng</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vòng</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lặp</a:t>
            </a:r>
            <a:r>
              <a:rPr lang="en-US" sz="1400" dirty="0">
                <a:solidFill>
                  <a:srgbClr val="272525"/>
                </a:solidFill>
                <a:latin typeface="Inter" pitchFamily="34" charset="0"/>
                <a:ea typeface="Inter" pitchFamily="34" charset="-122"/>
              </a:rPr>
              <a:t> for</a:t>
            </a:r>
          </a:p>
          <a:p>
            <a:pPr marL="285750" indent="-285750">
              <a:lnSpc>
                <a:spcPts val="2850"/>
              </a:lnSpc>
              <a:buSzPct val="100000"/>
              <a:buFont typeface="Arial" panose="020B0604020202020204" pitchFamily="34" charset="0"/>
              <a:buChar char="•"/>
            </a:pPr>
            <a:r>
              <a:rPr lang="en-US" sz="1400" dirty="0">
                <a:solidFill>
                  <a:srgbClr val="272525"/>
                </a:solidFill>
                <a:latin typeface="Inter" pitchFamily="34" charset="0"/>
                <a:ea typeface="Inter" pitchFamily="34" charset="-122"/>
              </a:rPr>
              <a:t>Cho </a:t>
            </a:r>
            <a:r>
              <a:rPr lang="en-US" sz="1400" dirty="0" err="1">
                <a:solidFill>
                  <a:srgbClr val="272525"/>
                </a:solidFill>
                <a:latin typeface="Inter" pitchFamily="34" charset="0"/>
                <a:ea typeface="Inter" pitchFamily="34" charset="-122"/>
              </a:rPr>
              <a:t>các</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nhân</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vật</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tấn</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công</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lẫn</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nhau</a:t>
            </a:r>
            <a:endParaRPr lang="en-US" sz="1400" dirty="0">
              <a:solidFill>
                <a:srgbClr val="272525"/>
              </a:solidFill>
              <a:latin typeface="Inter" pitchFamily="34" charset="0"/>
              <a:ea typeface="Inter" pitchFamily="34" charset="-122"/>
            </a:endParaRPr>
          </a:p>
          <a:p>
            <a:pPr marL="285750" indent="-285750">
              <a:lnSpc>
                <a:spcPts val="2850"/>
              </a:lnSpc>
              <a:buSzPct val="100000"/>
              <a:buFont typeface="Arial" panose="020B0604020202020204" pitchFamily="34" charset="0"/>
              <a:buChar char="•"/>
            </a:pPr>
            <a:r>
              <a:rPr lang="en-US" sz="1400" dirty="0">
                <a:solidFill>
                  <a:srgbClr val="272525"/>
                </a:solidFill>
                <a:latin typeface="Inter" pitchFamily="34" charset="0"/>
                <a:ea typeface="Inter" pitchFamily="34" charset="-122"/>
              </a:rPr>
              <a:t>Hiển </a:t>
            </a:r>
            <a:r>
              <a:rPr lang="en-US" sz="1400" dirty="0" err="1">
                <a:solidFill>
                  <a:srgbClr val="272525"/>
                </a:solidFill>
                <a:latin typeface="Inter" pitchFamily="34" charset="0"/>
                <a:ea typeface="Inter" pitchFamily="34" charset="-122"/>
              </a:rPr>
              <a:t>thị</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tổng</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số</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nhân</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vật</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trạng</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thái</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cuối</a:t>
            </a:r>
            <a:r>
              <a:rPr lang="en-US" sz="1400" dirty="0">
                <a:solidFill>
                  <a:srgbClr val="272525"/>
                </a:solidFill>
                <a:latin typeface="Inter" pitchFamily="34" charset="0"/>
                <a:ea typeface="Inter" pitchFamily="34" charset="-122"/>
              </a:rPr>
              <a:t> </a:t>
            </a:r>
            <a:r>
              <a:rPr lang="en-US" sz="1400" dirty="0" err="1">
                <a:solidFill>
                  <a:srgbClr val="272525"/>
                </a:solidFill>
                <a:latin typeface="Inter" pitchFamily="34" charset="0"/>
                <a:ea typeface="Inter" pitchFamily="34" charset="-122"/>
              </a:rPr>
              <a:t>cùng</a:t>
            </a:r>
            <a:endParaRPr lang="en-US" sz="1400" dirty="0">
              <a:solidFill>
                <a:srgbClr val="272525"/>
              </a:solidFill>
              <a:latin typeface="Inter" pitchFamily="34" charset="0"/>
              <a:ea typeface="Inter" pitchFamily="34" charset="-122"/>
            </a:endParaRPr>
          </a:p>
        </p:txBody>
      </p:sp>
      <p:sp>
        <p:nvSpPr>
          <p:cNvPr id="12" name="Text 7"/>
          <p:cNvSpPr/>
          <p:nvPr/>
        </p:nvSpPr>
        <p:spPr>
          <a:xfrm>
            <a:off x="793789" y="6721944"/>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Các chức năng này được thiết kế để đảm </a:t>
            </a:r>
            <a:r>
              <a:rPr lang="en-US" sz="1750" dirty="0" err="1">
                <a:solidFill>
                  <a:srgbClr val="272525"/>
                </a:solidFill>
                <a:latin typeface="Inter" pitchFamily="34" charset="0"/>
                <a:ea typeface="Inter" pitchFamily="34" charset="-122"/>
                <a:cs typeface="Inter" pitchFamily="34" charset="-120"/>
              </a:rPr>
              <a:t>bảo</a:t>
            </a:r>
            <a:r>
              <a:rPr lang="en-US" sz="1750" dirty="0">
                <a:solidFill>
                  <a:srgbClr val="272525"/>
                </a:solidFill>
                <a:latin typeface="Inter" pitchFamily="34" charset="0"/>
                <a:ea typeface="Inter" pitchFamily="34" charset="-122"/>
                <a:cs typeface="Inter" pitchFamily="34" charset="-120"/>
              </a:rPr>
              <a:t> </a:t>
            </a:r>
            <a:r>
              <a:rPr lang="en-US" sz="1750" dirty="0" err="1">
                <a:solidFill>
                  <a:srgbClr val="272525"/>
                </a:solidFill>
                <a:latin typeface="Inter" pitchFamily="34" charset="0"/>
                <a:ea typeface="Inter" pitchFamily="34" charset="-122"/>
                <a:cs typeface="Inter" pitchFamily="34" charset="-120"/>
              </a:rPr>
              <a:t>dự</a:t>
            </a:r>
            <a:r>
              <a:rPr lang="en-US" sz="1750" dirty="0">
                <a:solidFill>
                  <a:srgbClr val="272525"/>
                </a:solidFill>
                <a:latin typeface="Inter" pitchFamily="34" charset="0"/>
                <a:ea typeface="Inter" pitchFamily="34" charset="-122"/>
                <a:cs typeface="Inter" pitchFamily="34" charset="-120"/>
              </a:rPr>
              <a:t> </a:t>
            </a:r>
            <a:r>
              <a:rPr lang="en-US" sz="1750" dirty="0" err="1">
                <a:solidFill>
                  <a:srgbClr val="272525"/>
                </a:solidFill>
                <a:latin typeface="Inter" pitchFamily="34" charset="0"/>
                <a:ea typeface="Inter" pitchFamily="34" charset="-122"/>
                <a:cs typeface="Inter" pitchFamily="34" charset="-120"/>
              </a:rPr>
              <a:t>án</a:t>
            </a:r>
            <a:r>
              <a:rPr lang="en-US" sz="1750" dirty="0">
                <a:solidFill>
                  <a:srgbClr val="272525"/>
                </a:solidFill>
                <a:latin typeface="Inter" pitchFamily="34" charset="0"/>
                <a:ea typeface="Inter" pitchFamily="34" charset="-122"/>
                <a:cs typeface="Inter" pitchFamily="34" charset="-120"/>
              </a:rPr>
              <a:t> </a:t>
            </a:r>
            <a:r>
              <a:rPr lang="en-US" sz="1750" dirty="0" err="1">
                <a:solidFill>
                  <a:srgbClr val="272525"/>
                </a:solidFill>
                <a:latin typeface="Inter" pitchFamily="34" charset="0"/>
                <a:ea typeface="Inter" pitchFamily="34" charset="-122"/>
                <a:cs typeface="Inter" pitchFamily="34" charset="-120"/>
              </a:rPr>
              <a:t>hoạt</a:t>
            </a:r>
            <a:r>
              <a:rPr lang="en-US" sz="1750" dirty="0">
                <a:solidFill>
                  <a:srgbClr val="272525"/>
                </a:solidFill>
                <a:latin typeface="Inter" pitchFamily="34" charset="0"/>
                <a:ea typeface="Inter" pitchFamily="34" charset="-122"/>
                <a:cs typeface="Inter" pitchFamily="34" charset="-120"/>
              </a:rPr>
              <a:t> động </a:t>
            </a:r>
            <a:r>
              <a:rPr lang="en-US" sz="1750" dirty="0" err="1">
                <a:solidFill>
                  <a:srgbClr val="272525"/>
                </a:solidFill>
                <a:latin typeface="Inter" pitchFamily="34" charset="0"/>
                <a:ea typeface="Inter" pitchFamily="34" charset="-122"/>
                <a:cs typeface="Inter" pitchFamily="34" charset="-120"/>
              </a:rPr>
              <a:t>hiệu</a:t>
            </a:r>
            <a:r>
              <a:rPr lang="en-US" sz="1750" dirty="0">
                <a:solidFill>
                  <a:srgbClr val="272525"/>
                </a:solidFill>
                <a:latin typeface="Inter" pitchFamily="34" charset="0"/>
                <a:ea typeface="Inter" pitchFamily="34" charset="-122"/>
                <a:cs typeface="Inter" pitchFamily="34" charset="-120"/>
              </a:rPr>
              <a:t> </a:t>
            </a:r>
            <a:r>
              <a:rPr lang="en-US" sz="1750" dirty="0" err="1">
                <a:solidFill>
                  <a:srgbClr val="272525"/>
                </a:solidFill>
                <a:latin typeface="Inter" pitchFamily="34" charset="0"/>
                <a:ea typeface="Inter" pitchFamily="34" charset="-122"/>
                <a:cs typeface="Inter" pitchFamily="34" charset="-120"/>
              </a:rPr>
              <a:t>quả</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1487805" y="485775"/>
            <a:ext cx="6185059" cy="580549"/>
          </a:xfrm>
          <a:prstGeom prst="rect">
            <a:avLst/>
          </a:prstGeom>
          <a:noFill/>
          <a:ln/>
        </p:spPr>
        <p:txBody>
          <a:bodyPr wrap="none" lIns="0" tIns="0" rIns="0" bIns="0" rtlCol="0" anchor="t"/>
          <a:lstStyle/>
          <a:p>
            <a:pPr marL="0" indent="0" algn="l">
              <a:lnSpc>
                <a:spcPts val="4550"/>
              </a:lnSpc>
              <a:buNone/>
            </a:pPr>
            <a:r>
              <a:rPr lang="en-US" sz="3650" b="1" dirty="0">
                <a:solidFill>
                  <a:srgbClr val="F95F88"/>
                </a:solidFill>
                <a:latin typeface="Petrona Bold" pitchFamily="34" charset="0"/>
                <a:ea typeface="Petrona Bold" pitchFamily="34" charset="-122"/>
                <a:cs typeface="Petrona Bold" pitchFamily="34" charset="-120"/>
              </a:rPr>
              <a:t>Kiến thức &amp; Kỹ thuật áp dụng</a:t>
            </a:r>
            <a:endParaRPr lang="en-US" sz="3650" dirty="0"/>
          </a:p>
        </p:txBody>
      </p:sp>
      <p:sp>
        <p:nvSpPr>
          <p:cNvPr id="3" name="Shape 1"/>
          <p:cNvSpPr/>
          <p:nvPr/>
        </p:nvSpPr>
        <p:spPr>
          <a:xfrm>
            <a:off x="1487805" y="1396365"/>
            <a:ext cx="5621298" cy="2196346"/>
          </a:xfrm>
          <a:prstGeom prst="roundRect">
            <a:avLst>
              <a:gd name="adj" fmla="val 3230"/>
            </a:avLst>
          </a:prstGeom>
          <a:solidFill>
            <a:srgbClr val="E0D7F4"/>
          </a:solidFill>
          <a:ln w="7620">
            <a:solidFill>
              <a:srgbClr val="C6BDDA"/>
            </a:solidFill>
            <a:prstDash val="solid"/>
          </a:ln>
        </p:spPr>
      </p:sp>
      <p:sp>
        <p:nvSpPr>
          <p:cNvPr id="4" name="Shape 2"/>
          <p:cNvSpPr/>
          <p:nvPr/>
        </p:nvSpPr>
        <p:spPr>
          <a:xfrm>
            <a:off x="1664256" y="1572816"/>
            <a:ext cx="506611" cy="506611"/>
          </a:xfrm>
          <a:prstGeom prst="roundRect">
            <a:avLst>
              <a:gd name="adj" fmla="val 18047547"/>
            </a:avLst>
          </a:prstGeom>
          <a:solidFill>
            <a:srgbClr val="6237C8"/>
          </a:solidFill>
          <a:ln/>
        </p:spPr>
      </p:sp>
      <p:pic>
        <p:nvPicPr>
          <p:cNvPr id="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03559" y="1712119"/>
            <a:ext cx="228005" cy="228005"/>
          </a:xfrm>
          <a:prstGeom prst="rect">
            <a:avLst/>
          </a:prstGeom>
        </p:spPr>
      </p:pic>
      <p:sp>
        <p:nvSpPr>
          <p:cNvPr id="6" name="Text 3"/>
          <p:cNvSpPr/>
          <p:nvPr/>
        </p:nvSpPr>
        <p:spPr>
          <a:xfrm>
            <a:off x="1664256" y="2205157"/>
            <a:ext cx="2322433" cy="290274"/>
          </a:xfrm>
          <a:prstGeom prst="rect">
            <a:avLst/>
          </a:prstGeom>
          <a:noFill/>
          <a:ln/>
        </p:spPr>
        <p:txBody>
          <a:bodyPr wrap="none" lIns="0" tIns="0" rIns="0" bIns="0" rtlCol="0" anchor="t"/>
          <a:lstStyle/>
          <a:p>
            <a:pPr marL="0" indent="0" algn="l">
              <a:lnSpc>
                <a:spcPts val="2250"/>
              </a:lnSpc>
              <a:buNone/>
            </a:pPr>
            <a:r>
              <a:rPr lang="en-US" sz="1800" b="1" dirty="0">
                <a:solidFill>
                  <a:srgbClr val="272525"/>
                </a:solidFill>
                <a:latin typeface="Petrona Bold" pitchFamily="34" charset="0"/>
                <a:ea typeface="Petrona Bold" pitchFamily="34" charset="-122"/>
                <a:cs typeface="Petrona Bold" pitchFamily="34" charset="-120"/>
              </a:rPr>
              <a:t>Ngôn ngữ &amp; Công cụ</a:t>
            </a:r>
            <a:endParaRPr lang="en-US" sz="1800" dirty="0"/>
          </a:p>
        </p:txBody>
      </p:sp>
      <p:sp>
        <p:nvSpPr>
          <p:cNvPr id="7" name="Text 4"/>
          <p:cNvSpPr/>
          <p:nvPr/>
        </p:nvSpPr>
        <p:spPr>
          <a:xfrm>
            <a:off x="1664256" y="2621161"/>
            <a:ext cx="5268397" cy="707252"/>
          </a:xfrm>
          <a:prstGeom prst="rect">
            <a:avLst/>
          </a:prstGeom>
          <a:noFill/>
          <a:ln/>
        </p:spPr>
        <p:txBody>
          <a:bodyPr wrap="square" lIns="0" tIns="0" rIns="0" bIns="0" rtlCol="0" anchor="t"/>
          <a:lstStyle/>
          <a:p>
            <a:pPr marL="342900" indent="-342900" algn="l">
              <a:lnSpc>
                <a:spcPts val="1850"/>
              </a:lnSpc>
              <a:buSzPct val="100000"/>
              <a:buChar char="•"/>
            </a:pPr>
            <a:r>
              <a:rPr lang="en-US" sz="1300" dirty="0">
                <a:solidFill>
                  <a:srgbClr val="272525"/>
                </a:solidFill>
                <a:latin typeface="Inter" pitchFamily="34" charset="0"/>
                <a:ea typeface="Inter" pitchFamily="34" charset="-122"/>
                <a:cs typeface="Inter" pitchFamily="34" charset="-120"/>
              </a:rPr>
              <a:t>Java JDK 17 (hoặc 21)</a:t>
            </a:r>
            <a:endParaRPr lang="en-US" sz="1300" dirty="0"/>
          </a:p>
          <a:p>
            <a:pPr marL="342900" indent="-342900" algn="l">
              <a:lnSpc>
                <a:spcPts val="1850"/>
              </a:lnSpc>
              <a:buSzPct val="100000"/>
              <a:buChar char="•"/>
            </a:pPr>
            <a:r>
              <a:rPr lang="en-US" sz="1300" dirty="0">
                <a:solidFill>
                  <a:srgbClr val="272525"/>
                </a:solidFill>
                <a:latin typeface="Inter" pitchFamily="34" charset="0"/>
                <a:ea typeface="Inter" pitchFamily="34" charset="-122"/>
                <a:cs typeface="Inter" pitchFamily="34" charset="-120"/>
              </a:rPr>
              <a:t>IntelliJ IDEA, VS code</a:t>
            </a:r>
            <a:endParaRPr lang="en-US" sz="1300" dirty="0"/>
          </a:p>
          <a:p>
            <a:pPr marL="342900" indent="-342900" algn="l">
              <a:lnSpc>
                <a:spcPts val="1850"/>
              </a:lnSpc>
              <a:buSzPct val="100000"/>
              <a:buChar char="•"/>
            </a:pPr>
            <a:r>
              <a:rPr lang="en-US" sz="1300" dirty="0">
                <a:solidFill>
                  <a:srgbClr val="272525"/>
                </a:solidFill>
                <a:latin typeface="Inter" pitchFamily="34" charset="0"/>
                <a:ea typeface="Inter" pitchFamily="34" charset="-122"/>
                <a:cs typeface="Inter" pitchFamily="34" charset="-120"/>
              </a:rPr>
              <a:t>Git/GitHub</a:t>
            </a:r>
            <a:endParaRPr lang="en-US" sz="1300" dirty="0"/>
          </a:p>
        </p:txBody>
      </p:sp>
      <p:sp>
        <p:nvSpPr>
          <p:cNvPr id="8" name="Shape 5"/>
          <p:cNvSpPr/>
          <p:nvPr/>
        </p:nvSpPr>
        <p:spPr>
          <a:xfrm>
            <a:off x="1487805" y="3630593"/>
            <a:ext cx="5621298" cy="2755702"/>
          </a:xfrm>
          <a:prstGeom prst="roundRect">
            <a:avLst>
              <a:gd name="adj" fmla="val 2574"/>
            </a:avLst>
          </a:prstGeom>
          <a:solidFill>
            <a:srgbClr val="E0D7F4"/>
          </a:solidFill>
          <a:ln w="7620">
            <a:solidFill>
              <a:srgbClr val="C6BDDA"/>
            </a:solidFill>
            <a:prstDash val="solid"/>
          </a:ln>
        </p:spPr>
      </p:sp>
      <p:sp>
        <p:nvSpPr>
          <p:cNvPr id="9" name="Shape 6"/>
          <p:cNvSpPr/>
          <p:nvPr/>
        </p:nvSpPr>
        <p:spPr>
          <a:xfrm>
            <a:off x="1664256" y="3807044"/>
            <a:ext cx="506611" cy="506611"/>
          </a:xfrm>
          <a:prstGeom prst="roundRect">
            <a:avLst>
              <a:gd name="adj" fmla="val 18047547"/>
            </a:avLst>
          </a:prstGeom>
          <a:solidFill>
            <a:srgbClr val="6237C8"/>
          </a:solidFill>
          <a:ln/>
        </p:spPr>
      </p:sp>
      <p:pic>
        <p:nvPicPr>
          <p:cNvPr id="10"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803559" y="3946347"/>
            <a:ext cx="228005" cy="228005"/>
          </a:xfrm>
          <a:prstGeom prst="rect">
            <a:avLst/>
          </a:prstGeom>
        </p:spPr>
      </p:pic>
      <p:sp>
        <p:nvSpPr>
          <p:cNvPr id="11" name="Text 7"/>
          <p:cNvSpPr/>
          <p:nvPr/>
        </p:nvSpPr>
        <p:spPr>
          <a:xfrm>
            <a:off x="1664256" y="4439385"/>
            <a:ext cx="2322433" cy="290274"/>
          </a:xfrm>
          <a:prstGeom prst="rect">
            <a:avLst/>
          </a:prstGeom>
          <a:noFill/>
          <a:ln/>
        </p:spPr>
        <p:txBody>
          <a:bodyPr wrap="none" lIns="0" tIns="0" rIns="0" bIns="0" rtlCol="0" anchor="t"/>
          <a:lstStyle/>
          <a:p>
            <a:pPr marL="0" indent="0" algn="l">
              <a:lnSpc>
                <a:spcPts val="2250"/>
              </a:lnSpc>
              <a:buNone/>
            </a:pPr>
            <a:r>
              <a:rPr lang="en-US" sz="1800" b="1" dirty="0">
                <a:solidFill>
                  <a:srgbClr val="272525"/>
                </a:solidFill>
                <a:latin typeface="Petrona Bold" pitchFamily="34" charset="0"/>
                <a:ea typeface="Petrona Bold" pitchFamily="34" charset="-122"/>
                <a:cs typeface="Petrona Bold" pitchFamily="34" charset="-120"/>
              </a:rPr>
              <a:t>Kỹ thuật lập trình</a:t>
            </a:r>
            <a:endParaRPr lang="en-US" sz="1800" dirty="0"/>
          </a:p>
        </p:txBody>
      </p:sp>
      <p:sp>
        <p:nvSpPr>
          <p:cNvPr id="12" name="Text 8"/>
          <p:cNvSpPr/>
          <p:nvPr/>
        </p:nvSpPr>
        <p:spPr>
          <a:xfrm>
            <a:off x="1664256" y="4855389"/>
            <a:ext cx="5268397" cy="1178753"/>
          </a:xfrm>
          <a:prstGeom prst="rect">
            <a:avLst/>
          </a:prstGeom>
          <a:noFill/>
          <a:ln/>
        </p:spPr>
        <p:txBody>
          <a:bodyPr wrap="square" lIns="0" tIns="0" rIns="0" bIns="0" rtlCol="0" anchor="t"/>
          <a:lstStyle/>
          <a:p>
            <a:pPr marL="342900" indent="-342900">
              <a:lnSpc>
                <a:spcPts val="1850"/>
              </a:lnSpc>
              <a:buSzPct val="100000"/>
              <a:buChar char="•"/>
            </a:pPr>
            <a:r>
              <a:rPr lang="en-US" sz="1300" dirty="0">
                <a:solidFill>
                  <a:srgbClr val="272525"/>
                </a:solidFill>
                <a:latin typeface="Inter" pitchFamily="34" charset="0"/>
                <a:ea typeface="Inter" pitchFamily="34" charset="-122"/>
              </a:rPr>
              <a:t>OOP Core Principles (</a:t>
            </a:r>
            <a:r>
              <a:rPr lang="en-US" sz="1300" dirty="0" err="1">
                <a:solidFill>
                  <a:srgbClr val="272525"/>
                </a:solidFill>
                <a:latin typeface="Inter" pitchFamily="34" charset="0"/>
                <a:ea typeface="Inter" pitchFamily="34" charset="-122"/>
              </a:rPr>
              <a:t>Lập</a:t>
            </a:r>
            <a:r>
              <a:rPr lang="en-US" sz="1300" dirty="0">
                <a:solidFill>
                  <a:srgbClr val="272525"/>
                </a:solidFill>
                <a:latin typeface="Inter" pitchFamily="34" charset="0"/>
                <a:ea typeface="Inter" pitchFamily="34" charset="-122"/>
              </a:rPr>
              <a:t> </a:t>
            </a:r>
            <a:r>
              <a:rPr lang="en-US" sz="1300" dirty="0" err="1">
                <a:solidFill>
                  <a:srgbClr val="272525"/>
                </a:solidFill>
                <a:latin typeface="Inter" pitchFamily="34" charset="0"/>
                <a:ea typeface="Inter" pitchFamily="34" charset="-122"/>
              </a:rPr>
              <a:t>trình</a:t>
            </a:r>
            <a:r>
              <a:rPr lang="en-US" sz="1300" dirty="0">
                <a:solidFill>
                  <a:srgbClr val="272525"/>
                </a:solidFill>
                <a:latin typeface="Inter" pitchFamily="34" charset="0"/>
                <a:ea typeface="Inter" pitchFamily="34" charset="-122"/>
              </a:rPr>
              <a:t> </a:t>
            </a:r>
            <a:r>
              <a:rPr lang="en-US" sz="1300" dirty="0" err="1">
                <a:solidFill>
                  <a:srgbClr val="272525"/>
                </a:solidFill>
                <a:latin typeface="Inter" pitchFamily="34" charset="0"/>
                <a:ea typeface="Inter" pitchFamily="34" charset="-122"/>
              </a:rPr>
              <a:t>hướng</a:t>
            </a:r>
            <a:r>
              <a:rPr lang="en-US" sz="1300" dirty="0">
                <a:solidFill>
                  <a:srgbClr val="272525"/>
                </a:solidFill>
                <a:latin typeface="Inter" pitchFamily="34" charset="0"/>
                <a:ea typeface="Inter" pitchFamily="34" charset="-122"/>
              </a:rPr>
              <a:t> </a:t>
            </a:r>
            <a:r>
              <a:rPr lang="en-US" sz="1300" dirty="0" err="1">
                <a:solidFill>
                  <a:srgbClr val="272525"/>
                </a:solidFill>
                <a:latin typeface="Inter" pitchFamily="34" charset="0"/>
                <a:ea typeface="Inter" pitchFamily="34" charset="-122"/>
              </a:rPr>
              <a:t>đối</a:t>
            </a:r>
            <a:r>
              <a:rPr lang="en-US" sz="1300" dirty="0">
                <a:solidFill>
                  <a:srgbClr val="272525"/>
                </a:solidFill>
                <a:latin typeface="Inter" pitchFamily="34" charset="0"/>
                <a:ea typeface="Inter" pitchFamily="34" charset="-122"/>
              </a:rPr>
              <a:t> </a:t>
            </a:r>
            <a:r>
              <a:rPr lang="en-US" sz="1300" dirty="0" err="1">
                <a:solidFill>
                  <a:srgbClr val="272525"/>
                </a:solidFill>
                <a:latin typeface="Inter" pitchFamily="34" charset="0"/>
                <a:ea typeface="Inter" pitchFamily="34" charset="-122"/>
              </a:rPr>
              <a:t>tượng</a:t>
            </a:r>
            <a:r>
              <a:rPr lang="en-US" sz="1300" dirty="0">
                <a:solidFill>
                  <a:srgbClr val="272525"/>
                </a:solidFill>
                <a:latin typeface="Inter" pitchFamily="34" charset="0"/>
                <a:ea typeface="Inter" pitchFamily="34" charset="-122"/>
              </a:rPr>
              <a:t>) </a:t>
            </a:r>
          </a:p>
          <a:p>
            <a:pPr marL="342900" indent="-342900">
              <a:lnSpc>
                <a:spcPts val="1850"/>
              </a:lnSpc>
              <a:buSzPct val="100000"/>
              <a:buChar char="•"/>
            </a:pPr>
            <a:r>
              <a:rPr lang="en-US" sz="1300" dirty="0">
                <a:solidFill>
                  <a:srgbClr val="272525"/>
                </a:solidFill>
                <a:latin typeface="Inter" pitchFamily="34" charset="0"/>
                <a:ea typeface="Inter" pitchFamily="34" charset="-122"/>
              </a:rPr>
              <a:t>Interface (Giao </a:t>
            </a:r>
            <a:r>
              <a:rPr lang="en-US" sz="1300" dirty="0" err="1">
                <a:solidFill>
                  <a:srgbClr val="272525"/>
                </a:solidFill>
                <a:latin typeface="Inter" pitchFamily="34" charset="0"/>
                <a:ea typeface="Inter" pitchFamily="34" charset="-122"/>
              </a:rPr>
              <a:t>diện</a:t>
            </a:r>
            <a:r>
              <a:rPr lang="en-US" sz="1300" dirty="0">
                <a:solidFill>
                  <a:srgbClr val="272525"/>
                </a:solidFill>
                <a:latin typeface="Inter" pitchFamily="34" charset="0"/>
                <a:ea typeface="Inter" pitchFamily="34" charset="-122"/>
              </a:rPr>
              <a:t>)</a:t>
            </a:r>
          </a:p>
          <a:p>
            <a:pPr marL="342900" indent="-342900">
              <a:lnSpc>
                <a:spcPts val="1850"/>
              </a:lnSpc>
              <a:buSzPct val="100000"/>
              <a:buChar char="•"/>
            </a:pPr>
            <a:r>
              <a:rPr lang="en-US" sz="1300" dirty="0">
                <a:solidFill>
                  <a:srgbClr val="272525"/>
                </a:solidFill>
                <a:latin typeface="Inter" pitchFamily="34" charset="0"/>
                <a:ea typeface="Inter" pitchFamily="34" charset="-122"/>
              </a:rPr>
              <a:t>Anonymous Class (</a:t>
            </a:r>
            <a:r>
              <a:rPr lang="en-US" sz="1300" dirty="0" err="1">
                <a:solidFill>
                  <a:srgbClr val="272525"/>
                </a:solidFill>
                <a:latin typeface="Inter" pitchFamily="34" charset="0"/>
                <a:ea typeface="Inter" pitchFamily="34" charset="-122"/>
              </a:rPr>
              <a:t>Lớp</a:t>
            </a:r>
            <a:r>
              <a:rPr lang="en-US" sz="1300" dirty="0">
                <a:solidFill>
                  <a:srgbClr val="272525"/>
                </a:solidFill>
                <a:latin typeface="Inter" pitchFamily="34" charset="0"/>
                <a:ea typeface="Inter" pitchFamily="34" charset="-122"/>
              </a:rPr>
              <a:t> </a:t>
            </a:r>
            <a:r>
              <a:rPr lang="en-US" sz="1300" dirty="0" err="1">
                <a:solidFill>
                  <a:srgbClr val="272525"/>
                </a:solidFill>
                <a:latin typeface="Inter" pitchFamily="34" charset="0"/>
                <a:ea typeface="Inter" pitchFamily="34" charset="-122"/>
              </a:rPr>
              <a:t>ẩn</a:t>
            </a:r>
            <a:r>
              <a:rPr lang="en-US" sz="1300" dirty="0">
                <a:solidFill>
                  <a:srgbClr val="272525"/>
                </a:solidFill>
                <a:latin typeface="Inter" pitchFamily="34" charset="0"/>
                <a:ea typeface="Inter" pitchFamily="34" charset="-122"/>
              </a:rPr>
              <a:t> </a:t>
            </a:r>
            <a:r>
              <a:rPr lang="en-US" sz="1300" dirty="0" err="1">
                <a:solidFill>
                  <a:srgbClr val="272525"/>
                </a:solidFill>
                <a:latin typeface="Inter" pitchFamily="34" charset="0"/>
                <a:ea typeface="Inter" pitchFamily="34" charset="-122"/>
              </a:rPr>
              <a:t>danh</a:t>
            </a:r>
            <a:r>
              <a:rPr lang="en-US" sz="1300" dirty="0">
                <a:solidFill>
                  <a:srgbClr val="272525"/>
                </a:solidFill>
                <a:latin typeface="Inter" pitchFamily="34" charset="0"/>
                <a:ea typeface="Inter" pitchFamily="34" charset="-122"/>
              </a:rPr>
              <a:t>)</a:t>
            </a:r>
          </a:p>
          <a:p>
            <a:pPr marL="342900" indent="-342900">
              <a:lnSpc>
                <a:spcPts val="1850"/>
              </a:lnSpc>
              <a:buSzPct val="100000"/>
              <a:buChar char="•"/>
            </a:pPr>
            <a:r>
              <a:rPr lang="en-US" sz="1300" dirty="0">
                <a:solidFill>
                  <a:srgbClr val="272525"/>
                </a:solidFill>
                <a:latin typeface="Inter" pitchFamily="34" charset="0"/>
                <a:ea typeface="Inter" pitchFamily="34" charset="-122"/>
              </a:rPr>
              <a:t>Static Variable (</a:t>
            </a:r>
            <a:r>
              <a:rPr lang="en-US" sz="1300" dirty="0" err="1">
                <a:solidFill>
                  <a:srgbClr val="272525"/>
                </a:solidFill>
                <a:latin typeface="Inter" pitchFamily="34" charset="0"/>
                <a:ea typeface="Inter" pitchFamily="34" charset="-122"/>
              </a:rPr>
              <a:t>Biến</a:t>
            </a:r>
            <a:r>
              <a:rPr lang="en-US" sz="1300" dirty="0">
                <a:solidFill>
                  <a:srgbClr val="272525"/>
                </a:solidFill>
                <a:latin typeface="Inter" pitchFamily="34" charset="0"/>
                <a:ea typeface="Inter" pitchFamily="34" charset="-122"/>
              </a:rPr>
              <a:t> </a:t>
            </a:r>
            <a:r>
              <a:rPr lang="en-US" sz="1300" dirty="0" err="1">
                <a:solidFill>
                  <a:srgbClr val="272525"/>
                </a:solidFill>
                <a:latin typeface="Inter" pitchFamily="34" charset="0"/>
                <a:ea typeface="Inter" pitchFamily="34" charset="-122"/>
              </a:rPr>
              <a:t>tĩnh</a:t>
            </a:r>
            <a:r>
              <a:rPr lang="en-US" sz="1300" dirty="0">
                <a:solidFill>
                  <a:srgbClr val="272525"/>
                </a:solidFill>
                <a:latin typeface="Inter" pitchFamily="34" charset="0"/>
                <a:ea typeface="Inter" pitchFamily="34" charset="-122"/>
              </a:rPr>
              <a:t>)</a:t>
            </a:r>
          </a:p>
        </p:txBody>
      </p:sp>
      <p:pic>
        <p:nvPicPr>
          <p:cNvPr id="13" name="Image 2" descr="preencoded.png"/>
          <p:cNvPicPr>
            <a:picLocks noChangeAspect="1"/>
          </p:cNvPicPr>
          <p:nvPr/>
        </p:nvPicPr>
        <p:blipFill>
          <a:blip r:embed="rId7"/>
          <a:stretch>
            <a:fillRect/>
          </a:stretch>
        </p:blipFill>
        <p:spPr>
          <a:xfrm>
            <a:off x="7528679" y="1396365"/>
            <a:ext cx="5621298" cy="5621298"/>
          </a:xfrm>
          <a:prstGeom prst="rect">
            <a:avLst/>
          </a:prstGeom>
        </p:spPr>
      </p:pic>
      <p:sp>
        <p:nvSpPr>
          <p:cNvPr id="14" name="Text 9"/>
          <p:cNvSpPr/>
          <p:nvPr/>
        </p:nvSpPr>
        <p:spPr>
          <a:xfrm>
            <a:off x="7528679" y="6895560"/>
            <a:ext cx="5621298" cy="471488"/>
          </a:xfrm>
          <a:prstGeom prst="rect">
            <a:avLst/>
          </a:prstGeom>
          <a:noFill/>
          <a:ln/>
        </p:spPr>
        <p:txBody>
          <a:bodyPr wrap="square" lIns="0" tIns="0" rIns="0" bIns="0" rtlCol="0" anchor="t"/>
          <a:lstStyle/>
          <a:p>
            <a:pPr marL="0" indent="0" algn="l">
              <a:lnSpc>
                <a:spcPts val="1850"/>
              </a:lnSpc>
              <a:buNone/>
            </a:pPr>
            <a:r>
              <a:rPr lang="en-US" sz="1300" dirty="0">
                <a:solidFill>
                  <a:srgbClr val="272525"/>
                </a:solidFill>
                <a:latin typeface="Inter" pitchFamily="34" charset="0"/>
                <a:ea typeface="Inter" pitchFamily="34" charset="-122"/>
                <a:cs typeface="Inter" pitchFamily="34" charset="-120"/>
              </a:rPr>
              <a:t>Chúng tôi đã vận dụng linh hoạt các kiến thức đã học từ lý thuyết đến thực hành, kết hợp các công cụ hiện đại để phát triển dự án này.</a:t>
            </a:r>
            <a:endParaRPr lang="en-US" sz="13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70334" y="642223"/>
            <a:ext cx="7897178" cy="756642"/>
          </a:xfrm>
          <a:prstGeom prst="rect">
            <a:avLst/>
          </a:prstGeom>
          <a:noFill/>
          <a:ln/>
        </p:spPr>
        <p:txBody>
          <a:bodyPr wrap="none" lIns="0" tIns="0" rIns="0" bIns="0" rtlCol="0" anchor="t"/>
          <a:lstStyle/>
          <a:p>
            <a:pPr marL="0" indent="0" algn="l">
              <a:lnSpc>
                <a:spcPts val="5950"/>
              </a:lnSpc>
              <a:buNone/>
            </a:pPr>
            <a:r>
              <a:rPr lang="en-US" sz="4750" b="1" dirty="0">
                <a:solidFill>
                  <a:srgbClr val="F95F88"/>
                </a:solidFill>
                <a:latin typeface="Petrona Bold" pitchFamily="34" charset="0"/>
                <a:ea typeface="Petrona Bold" pitchFamily="34" charset="-122"/>
                <a:cs typeface="Petrona Bold" pitchFamily="34" charset="-120"/>
              </a:rPr>
              <a:t>Demo Ứng dụng (Live Demo)</a:t>
            </a:r>
            <a:endParaRPr lang="en-US" sz="4750" dirty="0"/>
          </a:p>
        </p:txBody>
      </p:sp>
      <p:sp>
        <p:nvSpPr>
          <p:cNvPr id="3" name="Text 1"/>
          <p:cNvSpPr/>
          <p:nvPr/>
        </p:nvSpPr>
        <p:spPr>
          <a:xfrm>
            <a:off x="770334" y="1825943"/>
            <a:ext cx="13089731" cy="693896"/>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Inter" pitchFamily="34" charset="0"/>
                <a:ea typeface="Inter" pitchFamily="34" charset="-122"/>
                <a:cs typeface="Inter" pitchFamily="34" charset="-120"/>
              </a:rPr>
              <a:t>Chúng tôi sẽ trình diễn trực tiếp hoạt động của ứng dụng trên màn hình Console của IntelliJ IDEA để quý thầy cô và các bạn tiện theo dõi.</a:t>
            </a:r>
            <a:endParaRPr lang="en-US" sz="1700" dirty="0"/>
          </a:p>
        </p:txBody>
      </p:sp>
      <p:sp>
        <p:nvSpPr>
          <p:cNvPr id="4" name="Text 2"/>
          <p:cNvSpPr/>
          <p:nvPr/>
        </p:nvSpPr>
        <p:spPr>
          <a:xfrm>
            <a:off x="770334" y="2840117"/>
            <a:ext cx="3778568" cy="453866"/>
          </a:xfrm>
          <a:prstGeom prst="rect">
            <a:avLst/>
          </a:prstGeom>
          <a:noFill/>
          <a:ln/>
        </p:spPr>
        <p:txBody>
          <a:bodyPr wrap="none" lIns="0" tIns="0" rIns="0" bIns="0" rtlCol="0" anchor="t"/>
          <a:lstStyle/>
          <a:p>
            <a:pPr marL="0" indent="0" algn="l">
              <a:lnSpc>
                <a:spcPts val="3550"/>
              </a:lnSpc>
              <a:buNone/>
            </a:pPr>
            <a:r>
              <a:rPr lang="en-US" sz="2850" b="1" dirty="0">
                <a:solidFill>
                  <a:srgbClr val="F95F88"/>
                </a:solidFill>
                <a:latin typeface="Petrona Bold" pitchFamily="34" charset="0"/>
                <a:ea typeface="Petrona Bold" pitchFamily="34" charset="-122"/>
                <a:cs typeface="Petrona Bold" pitchFamily="34" charset="-120"/>
              </a:rPr>
              <a:t>Kịch bản Demo chi tiết</a:t>
            </a:r>
            <a:endParaRPr lang="en-US" sz="2850" dirty="0"/>
          </a:p>
        </p:txBody>
      </p:sp>
      <p:sp>
        <p:nvSpPr>
          <p:cNvPr id="5" name="Text 3"/>
          <p:cNvSpPr/>
          <p:nvPr/>
        </p:nvSpPr>
        <p:spPr>
          <a:xfrm>
            <a:off x="770334" y="3614261"/>
            <a:ext cx="220028" cy="275034"/>
          </a:xfrm>
          <a:prstGeom prst="rect">
            <a:avLst/>
          </a:prstGeom>
          <a:noFill/>
          <a:ln/>
        </p:spPr>
        <p:txBody>
          <a:bodyPr wrap="none" lIns="0" tIns="0" rIns="0" bIns="0" rtlCol="0" anchor="t"/>
          <a:lstStyle/>
          <a:p>
            <a:pPr marL="0" indent="0" algn="l">
              <a:lnSpc>
                <a:spcPts val="2700"/>
              </a:lnSpc>
              <a:buNone/>
            </a:pPr>
            <a:r>
              <a:rPr lang="en-US" sz="1700" dirty="0">
                <a:solidFill>
                  <a:srgbClr val="272525"/>
                </a:solidFill>
                <a:latin typeface="Petrona Light" pitchFamily="34" charset="0"/>
                <a:ea typeface="Petrona Light" pitchFamily="34" charset="-122"/>
                <a:cs typeface="Petrona Light" pitchFamily="34" charset="-120"/>
              </a:rPr>
              <a:t>01</a:t>
            </a:r>
            <a:endParaRPr lang="en-US" sz="1700" dirty="0"/>
          </a:p>
        </p:txBody>
      </p:sp>
      <p:sp>
        <p:nvSpPr>
          <p:cNvPr id="6" name="Shape 4"/>
          <p:cNvSpPr/>
          <p:nvPr/>
        </p:nvSpPr>
        <p:spPr>
          <a:xfrm>
            <a:off x="770334" y="3957757"/>
            <a:ext cx="4220885" cy="30480"/>
          </a:xfrm>
          <a:prstGeom prst="rect">
            <a:avLst/>
          </a:prstGeom>
          <a:solidFill>
            <a:srgbClr val="6237C8"/>
          </a:solidFill>
          <a:ln/>
        </p:spPr>
      </p:sp>
      <p:sp>
        <p:nvSpPr>
          <p:cNvPr id="7" name="Text 5"/>
          <p:cNvSpPr/>
          <p:nvPr/>
        </p:nvSpPr>
        <p:spPr>
          <a:xfrm>
            <a:off x="770334" y="4128730"/>
            <a:ext cx="3246001" cy="378262"/>
          </a:xfrm>
          <a:prstGeom prst="rect">
            <a:avLst/>
          </a:prstGeom>
          <a:noFill/>
          <a:ln/>
        </p:spPr>
        <p:txBody>
          <a:bodyPr wrap="none" lIns="0" tIns="0" rIns="0" bIns="0" rtlCol="0" anchor="t"/>
          <a:lstStyle/>
          <a:p>
            <a:pPr marL="0" indent="0" algn="l">
              <a:lnSpc>
                <a:spcPts val="2950"/>
              </a:lnSpc>
              <a:buNone/>
            </a:pPr>
            <a:r>
              <a:rPr lang="en-US" sz="2350" b="1" dirty="0" err="1">
                <a:solidFill>
                  <a:srgbClr val="272525"/>
                </a:solidFill>
                <a:latin typeface="Petrona Bold" pitchFamily="34" charset="0"/>
                <a:ea typeface="Petrona Bold" pitchFamily="34" charset="-122"/>
                <a:cs typeface="Petrona Bold" pitchFamily="34" charset="-120"/>
              </a:rPr>
              <a:t>Khởi</a:t>
            </a:r>
            <a:r>
              <a:rPr lang="en-US" sz="2350" b="1" dirty="0">
                <a:solidFill>
                  <a:srgbClr val="272525"/>
                </a:solidFill>
                <a:latin typeface="Petrona Bold" pitchFamily="34" charset="0"/>
                <a:ea typeface="Petrona Bold" pitchFamily="34" charset="-122"/>
                <a:cs typeface="Petrona Bold" pitchFamily="34" charset="-120"/>
              </a:rPr>
              <a:t> </a:t>
            </a:r>
            <a:r>
              <a:rPr lang="en-US" sz="2350" b="1" dirty="0" err="1">
                <a:solidFill>
                  <a:srgbClr val="272525"/>
                </a:solidFill>
                <a:latin typeface="Petrona Bold" pitchFamily="34" charset="0"/>
                <a:ea typeface="Petrona Bold" pitchFamily="34" charset="-122"/>
                <a:cs typeface="Petrona Bold" pitchFamily="34" charset="-120"/>
              </a:rPr>
              <a:t>tạo</a:t>
            </a:r>
            <a:r>
              <a:rPr lang="en-US" sz="2350" b="1" dirty="0">
                <a:solidFill>
                  <a:srgbClr val="272525"/>
                </a:solidFill>
                <a:latin typeface="Petrona Bold" pitchFamily="34" charset="0"/>
                <a:ea typeface="Petrona Bold" pitchFamily="34" charset="-122"/>
                <a:cs typeface="Petrona Bold" pitchFamily="34" charset="-120"/>
              </a:rPr>
              <a:t> </a:t>
            </a:r>
            <a:r>
              <a:rPr lang="en-US" sz="2350" b="1" dirty="0" err="1">
                <a:solidFill>
                  <a:srgbClr val="272525"/>
                </a:solidFill>
                <a:latin typeface="Petrona Bold" pitchFamily="34" charset="0"/>
                <a:ea typeface="Petrona Bold" pitchFamily="34" charset="-122"/>
                <a:cs typeface="Petrona Bold" pitchFamily="34" charset="-120"/>
              </a:rPr>
              <a:t>nhân</a:t>
            </a:r>
            <a:r>
              <a:rPr lang="en-US" sz="2350" b="1" dirty="0">
                <a:solidFill>
                  <a:srgbClr val="272525"/>
                </a:solidFill>
                <a:latin typeface="Petrona Bold" pitchFamily="34" charset="0"/>
                <a:ea typeface="Petrona Bold" pitchFamily="34" charset="-122"/>
                <a:cs typeface="Petrona Bold" pitchFamily="34" charset="-120"/>
              </a:rPr>
              <a:t> </a:t>
            </a:r>
            <a:r>
              <a:rPr lang="en-US" sz="2350" b="1" dirty="0" err="1">
                <a:solidFill>
                  <a:srgbClr val="272525"/>
                </a:solidFill>
                <a:latin typeface="Petrona Bold" pitchFamily="34" charset="0"/>
                <a:ea typeface="Petrona Bold" pitchFamily="34" charset="-122"/>
                <a:cs typeface="Petrona Bold" pitchFamily="34" charset="-120"/>
              </a:rPr>
              <a:t>vật</a:t>
            </a:r>
            <a:endParaRPr lang="en-US" sz="2350" dirty="0"/>
          </a:p>
        </p:txBody>
      </p:sp>
      <p:sp>
        <p:nvSpPr>
          <p:cNvPr id="8" name="Text 6"/>
          <p:cNvSpPr/>
          <p:nvPr/>
        </p:nvSpPr>
        <p:spPr>
          <a:xfrm>
            <a:off x="770334" y="4635103"/>
            <a:ext cx="4220885" cy="693896"/>
          </a:xfrm>
          <a:prstGeom prst="rect">
            <a:avLst/>
          </a:prstGeom>
          <a:noFill/>
          <a:ln/>
        </p:spPr>
        <p:txBody>
          <a:bodyPr wrap="square" lIns="0" tIns="0" rIns="0" bIns="0" rtlCol="0" anchor="t"/>
          <a:lstStyle/>
          <a:p>
            <a:pPr marL="0" indent="0" algn="l">
              <a:lnSpc>
                <a:spcPts val="2700"/>
              </a:lnSpc>
              <a:buNone/>
            </a:pPr>
            <a:r>
              <a:rPr lang="en-US" sz="1700" dirty="0" err="1">
                <a:solidFill>
                  <a:srgbClr val="272525"/>
                </a:solidFill>
                <a:latin typeface="Inter" pitchFamily="34" charset="0"/>
                <a:ea typeface="Inter" pitchFamily="34" charset="-122"/>
              </a:rPr>
              <a:t>Hệ</a:t>
            </a:r>
            <a:r>
              <a:rPr lang="en-US" sz="1700" dirty="0">
                <a:solidFill>
                  <a:srgbClr val="272525"/>
                </a:solidFill>
                <a:latin typeface="Inter" pitchFamily="34" charset="0"/>
                <a:ea typeface="Inter" pitchFamily="34" charset="-122"/>
              </a:rPr>
              <a:t> </a:t>
            </a:r>
            <a:r>
              <a:rPr lang="en-US" sz="1700" dirty="0" err="1">
                <a:solidFill>
                  <a:srgbClr val="272525"/>
                </a:solidFill>
                <a:latin typeface="Inter" pitchFamily="34" charset="0"/>
                <a:ea typeface="Inter" pitchFamily="34" charset="-122"/>
              </a:rPr>
              <a:t>thống</a:t>
            </a:r>
            <a:r>
              <a:rPr lang="en-US" sz="1700" dirty="0">
                <a:solidFill>
                  <a:srgbClr val="272525"/>
                </a:solidFill>
                <a:latin typeface="Inter" pitchFamily="34" charset="0"/>
                <a:ea typeface="Inter" pitchFamily="34" charset="-122"/>
              </a:rPr>
              <a:t> </a:t>
            </a:r>
            <a:r>
              <a:rPr lang="en-US" sz="1700" dirty="0" err="1">
                <a:solidFill>
                  <a:srgbClr val="272525"/>
                </a:solidFill>
                <a:latin typeface="Inter" pitchFamily="34" charset="0"/>
                <a:ea typeface="Inter" pitchFamily="34" charset="-122"/>
              </a:rPr>
              <a:t>sẽ</a:t>
            </a:r>
            <a:r>
              <a:rPr lang="en-US" sz="1700" dirty="0">
                <a:solidFill>
                  <a:srgbClr val="272525"/>
                </a:solidFill>
                <a:latin typeface="Inter" pitchFamily="34" charset="0"/>
                <a:ea typeface="Inter" pitchFamily="34" charset="-122"/>
              </a:rPr>
              <a:t> </a:t>
            </a:r>
            <a:r>
              <a:rPr lang="en-US" sz="1700" dirty="0" err="1">
                <a:solidFill>
                  <a:srgbClr val="272525"/>
                </a:solidFill>
                <a:latin typeface="Inter" pitchFamily="34" charset="0"/>
                <a:ea typeface="Inter" pitchFamily="34" charset="-122"/>
              </a:rPr>
              <a:t>khởi</a:t>
            </a:r>
            <a:r>
              <a:rPr lang="en-US" sz="1700" dirty="0">
                <a:solidFill>
                  <a:srgbClr val="272525"/>
                </a:solidFill>
                <a:latin typeface="Inter" pitchFamily="34" charset="0"/>
                <a:ea typeface="Inter" pitchFamily="34" charset="-122"/>
              </a:rPr>
              <a:t> </a:t>
            </a:r>
            <a:r>
              <a:rPr lang="en-US" sz="1700" dirty="0" err="1">
                <a:solidFill>
                  <a:srgbClr val="272525"/>
                </a:solidFill>
                <a:latin typeface="Inter" pitchFamily="34" charset="0"/>
                <a:ea typeface="Inter" pitchFamily="34" charset="-122"/>
              </a:rPr>
              <a:t>tạo</a:t>
            </a:r>
            <a:r>
              <a:rPr lang="en-US" sz="1700" dirty="0">
                <a:solidFill>
                  <a:srgbClr val="272525"/>
                </a:solidFill>
                <a:latin typeface="Inter" pitchFamily="34" charset="0"/>
                <a:ea typeface="Inter" pitchFamily="34" charset="-122"/>
              </a:rPr>
              <a:t> </a:t>
            </a:r>
            <a:r>
              <a:rPr lang="en-US" sz="1700" dirty="0" err="1">
                <a:solidFill>
                  <a:srgbClr val="272525"/>
                </a:solidFill>
                <a:latin typeface="Inter" pitchFamily="34" charset="0"/>
                <a:ea typeface="Inter" pitchFamily="34" charset="-122"/>
              </a:rPr>
              <a:t>nhân</a:t>
            </a:r>
            <a:r>
              <a:rPr lang="en-US" sz="1700" dirty="0">
                <a:solidFill>
                  <a:srgbClr val="272525"/>
                </a:solidFill>
                <a:latin typeface="Inter" pitchFamily="34" charset="0"/>
                <a:ea typeface="Inter" pitchFamily="34" charset="-122"/>
              </a:rPr>
              <a:t> </a:t>
            </a:r>
            <a:r>
              <a:rPr lang="en-US" sz="1700" dirty="0" err="1">
                <a:solidFill>
                  <a:srgbClr val="272525"/>
                </a:solidFill>
                <a:latin typeface="Inter" pitchFamily="34" charset="0"/>
                <a:ea typeface="Inter" pitchFamily="34" charset="-122"/>
              </a:rPr>
              <a:t>vật</a:t>
            </a:r>
            <a:r>
              <a:rPr lang="en-US" sz="1700" dirty="0">
                <a:solidFill>
                  <a:srgbClr val="272525"/>
                </a:solidFill>
                <a:latin typeface="Inter" pitchFamily="34" charset="0"/>
                <a:ea typeface="Inter" pitchFamily="34" charset="-122"/>
              </a:rPr>
              <a:t> </a:t>
            </a:r>
            <a:r>
              <a:rPr lang="en-US" sz="1700" dirty="0" err="1">
                <a:solidFill>
                  <a:srgbClr val="272525"/>
                </a:solidFill>
                <a:latin typeface="Inter" pitchFamily="34" charset="0"/>
                <a:ea typeface="Inter" pitchFamily="34" charset="-122"/>
              </a:rPr>
              <a:t>gồm</a:t>
            </a:r>
            <a:r>
              <a:rPr lang="en-US" sz="1700" dirty="0">
                <a:solidFill>
                  <a:srgbClr val="272525"/>
                </a:solidFill>
                <a:latin typeface="Inter" pitchFamily="34" charset="0"/>
                <a:ea typeface="Inter" pitchFamily="34" charset="-122"/>
              </a:rPr>
              <a:t> </a:t>
            </a:r>
            <a:r>
              <a:rPr lang="en-US" sz="1700" dirty="0" err="1">
                <a:solidFill>
                  <a:srgbClr val="272525"/>
                </a:solidFill>
                <a:latin typeface="Inter" pitchFamily="34" charset="0"/>
                <a:ea typeface="Inter" pitchFamily="34" charset="-122"/>
              </a:rPr>
              <a:t>vị</a:t>
            </a:r>
            <a:r>
              <a:rPr lang="en-US" sz="1700" dirty="0">
                <a:solidFill>
                  <a:srgbClr val="272525"/>
                </a:solidFill>
                <a:latin typeface="Inter" pitchFamily="34" charset="0"/>
                <a:ea typeface="Inter" pitchFamily="34" charset="-122"/>
              </a:rPr>
              <a:t> </a:t>
            </a:r>
            <a:r>
              <a:rPr lang="en-US" sz="1700" dirty="0" err="1">
                <a:solidFill>
                  <a:srgbClr val="272525"/>
                </a:solidFill>
                <a:latin typeface="Inter" pitchFamily="34" charset="0"/>
                <a:ea typeface="Inter" pitchFamily="34" charset="-122"/>
              </a:rPr>
              <a:t>trí</a:t>
            </a:r>
            <a:r>
              <a:rPr lang="en-US" sz="1700" dirty="0">
                <a:solidFill>
                  <a:srgbClr val="272525"/>
                </a:solidFill>
                <a:latin typeface="Inter" pitchFamily="34" charset="0"/>
                <a:ea typeface="Inter" pitchFamily="34" charset="-122"/>
              </a:rPr>
              <a:t>, skill </a:t>
            </a:r>
            <a:r>
              <a:rPr lang="en-US" sz="1700" dirty="0" err="1">
                <a:solidFill>
                  <a:srgbClr val="272525"/>
                </a:solidFill>
                <a:latin typeface="Inter" pitchFamily="34" charset="0"/>
                <a:ea typeface="Inter" pitchFamily="34" charset="-122"/>
              </a:rPr>
              <a:t>riêng</a:t>
            </a:r>
            <a:endParaRPr lang="en-US" sz="1700" dirty="0"/>
          </a:p>
        </p:txBody>
      </p:sp>
      <p:sp>
        <p:nvSpPr>
          <p:cNvPr id="9" name="Text 7"/>
          <p:cNvSpPr/>
          <p:nvPr/>
        </p:nvSpPr>
        <p:spPr>
          <a:xfrm>
            <a:off x="5204698" y="3614261"/>
            <a:ext cx="220028" cy="275034"/>
          </a:xfrm>
          <a:prstGeom prst="rect">
            <a:avLst/>
          </a:prstGeom>
          <a:noFill/>
          <a:ln/>
        </p:spPr>
        <p:txBody>
          <a:bodyPr wrap="none" lIns="0" tIns="0" rIns="0" bIns="0" rtlCol="0" anchor="t"/>
          <a:lstStyle/>
          <a:p>
            <a:pPr marL="0" indent="0" algn="l">
              <a:lnSpc>
                <a:spcPts val="2700"/>
              </a:lnSpc>
              <a:buNone/>
            </a:pPr>
            <a:r>
              <a:rPr lang="en-US" sz="1700" dirty="0">
                <a:solidFill>
                  <a:srgbClr val="272525"/>
                </a:solidFill>
                <a:latin typeface="Petrona Light" pitchFamily="34" charset="0"/>
                <a:ea typeface="Petrona Light" pitchFamily="34" charset="-122"/>
                <a:cs typeface="Petrona Light" pitchFamily="34" charset="-120"/>
              </a:rPr>
              <a:t>02</a:t>
            </a:r>
            <a:endParaRPr lang="en-US" sz="1700" dirty="0"/>
          </a:p>
        </p:txBody>
      </p:sp>
      <p:sp>
        <p:nvSpPr>
          <p:cNvPr id="10" name="Shape 8"/>
          <p:cNvSpPr/>
          <p:nvPr/>
        </p:nvSpPr>
        <p:spPr>
          <a:xfrm>
            <a:off x="5204698" y="3957757"/>
            <a:ext cx="4220885" cy="30480"/>
          </a:xfrm>
          <a:prstGeom prst="rect">
            <a:avLst/>
          </a:prstGeom>
          <a:solidFill>
            <a:srgbClr val="6237C8"/>
          </a:solidFill>
          <a:ln/>
        </p:spPr>
      </p:sp>
      <p:sp>
        <p:nvSpPr>
          <p:cNvPr id="11" name="Text 9"/>
          <p:cNvSpPr/>
          <p:nvPr/>
        </p:nvSpPr>
        <p:spPr>
          <a:xfrm>
            <a:off x="5204698" y="4128730"/>
            <a:ext cx="3438049" cy="378262"/>
          </a:xfrm>
          <a:prstGeom prst="rect">
            <a:avLst/>
          </a:prstGeom>
          <a:noFill/>
          <a:ln/>
        </p:spPr>
        <p:txBody>
          <a:bodyPr wrap="none" lIns="0" tIns="0" rIns="0" bIns="0" rtlCol="0" anchor="t"/>
          <a:lstStyle/>
          <a:p>
            <a:pPr marL="0" indent="0" algn="l">
              <a:lnSpc>
                <a:spcPts val="2950"/>
              </a:lnSpc>
              <a:buNone/>
            </a:pPr>
            <a:r>
              <a:rPr lang="en-US" sz="2350" b="1" dirty="0" err="1">
                <a:solidFill>
                  <a:srgbClr val="272525"/>
                </a:solidFill>
                <a:latin typeface="Petrona Bold" pitchFamily="34" charset="0"/>
                <a:ea typeface="Petrona Bold" pitchFamily="34" charset="-122"/>
                <a:cs typeface="Petrona Bold" pitchFamily="34" charset="-120"/>
              </a:rPr>
              <a:t>Mô</a:t>
            </a:r>
            <a:r>
              <a:rPr lang="en-US" sz="2350" b="1" dirty="0">
                <a:solidFill>
                  <a:srgbClr val="272525"/>
                </a:solidFill>
                <a:latin typeface="Petrona Bold" pitchFamily="34" charset="0"/>
                <a:ea typeface="Petrona Bold" pitchFamily="34" charset="-122"/>
                <a:cs typeface="Petrona Bold" pitchFamily="34" charset="-120"/>
              </a:rPr>
              <a:t> </a:t>
            </a:r>
            <a:r>
              <a:rPr lang="en-US" sz="2350" b="1" dirty="0" err="1">
                <a:solidFill>
                  <a:srgbClr val="272525"/>
                </a:solidFill>
                <a:latin typeface="Petrona Bold" pitchFamily="34" charset="0"/>
                <a:ea typeface="Petrona Bold" pitchFamily="34" charset="-122"/>
                <a:cs typeface="Petrona Bold" pitchFamily="34" charset="-120"/>
              </a:rPr>
              <a:t>phỏng</a:t>
            </a:r>
            <a:r>
              <a:rPr lang="en-US" sz="2350" b="1" dirty="0">
                <a:solidFill>
                  <a:srgbClr val="272525"/>
                </a:solidFill>
                <a:latin typeface="Petrona Bold" pitchFamily="34" charset="0"/>
                <a:ea typeface="Petrona Bold" pitchFamily="34" charset="-122"/>
                <a:cs typeface="Petrona Bold" pitchFamily="34" charset="-120"/>
              </a:rPr>
              <a:t> </a:t>
            </a:r>
            <a:r>
              <a:rPr lang="en-US" sz="2350" b="1" dirty="0" err="1">
                <a:solidFill>
                  <a:srgbClr val="272525"/>
                </a:solidFill>
                <a:latin typeface="Petrona Bold" pitchFamily="34" charset="0"/>
                <a:ea typeface="Petrona Bold" pitchFamily="34" charset="-122"/>
                <a:cs typeface="Petrona Bold" pitchFamily="34" charset="-120"/>
              </a:rPr>
              <a:t>chiến</a:t>
            </a:r>
            <a:r>
              <a:rPr lang="en-US" sz="2350" b="1" dirty="0">
                <a:solidFill>
                  <a:srgbClr val="272525"/>
                </a:solidFill>
                <a:latin typeface="Petrona Bold" pitchFamily="34" charset="0"/>
                <a:ea typeface="Petrona Bold" pitchFamily="34" charset="-122"/>
                <a:cs typeface="Petrona Bold" pitchFamily="34" charset="-120"/>
              </a:rPr>
              <a:t> </a:t>
            </a:r>
            <a:r>
              <a:rPr lang="en-US" sz="2350" b="1" dirty="0" err="1">
                <a:solidFill>
                  <a:srgbClr val="272525"/>
                </a:solidFill>
                <a:latin typeface="Petrona Bold" pitchFamily="34" charset="0"/>
                <a:ea typeface="Petrona Bold" pitchFamily="34" charset="-122"/>
                <a:cs typeface="Petrona Bold" pitchFamily="34" charset="-120"/>
              </a:rPr>
              <a:t>đấu</a:t>
            </a:r>
            <a:endParaRPr lang="en-US" sz="2350" dirty="0"/>
          </a:p>
        </p:txBody>
      </p:sp>
      <p:sp>
        <p:nvSpPr>
          <p:cNvPr id="12" name="Text 10"/>
          <p:cNvSpPr/>
          <p:nvPr/>
        </p:nvSpPr>
        <p:spPr>
          <a:xfrm>
            <a:off x="5204698" y="4635103"/>
            <a:ext cx="4220885" cy="693896"/>
          </a:xfrm>
          <a:prstGeom prst="rect">
            <a:avLst/>
          </a:prstGeom>
          <a:noFill/>
          <a:ln/>
        </p:spPr>
        <p:txBody>
          <a:bodyPr wrap="square" lIns="0" tIns="0" rIns="0" bIns="0" rtlCol="0" anchor="t"/>
          <a:lstStyle/>
          <a:p>
            <a:pPr marL="0" indent="0" algn="l">
              <a:lnSpc>
                <a:spcPts val="2700"/>
              </a:lnSpc>
              <a:buNone/>
            </a:pPr>
            <a:r>
              <a:rPr lang="en-US" sz="1700" dirty="0" err="1">
                <a:solidFill>
                  <a:srgbClr val="272525"/>
                </a:solidFill>
                <a:latin typeface="Inter" pitchFamily="34" charset="0"/>
                <a:ea typeface="Inter" pitchFamily="34" charset="-122"/>
                <a:cs typeface="Inter" pitchFamily="34" charset="-120"/>
              </a:rPr>
              <a:t>Mô</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phỏng</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chiến</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đấu</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giữa</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nhân</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vật</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và</a:t>
            </a:r>
            <a:r>
              <a:rPr lang="en-US" sz="1700" dirty="0">
                <a:solidFill>
                  <a:srgbClr val="272525"/>
                </a:solidFill>
                <a:latin typeface="Inter" pitchFamily="34" charset="0"/>
                <a:ea typeface="Inter" pitchFamily="34" charset="-122"/>
                <a:cs typeface="Inter" pitchFamily="34" charset="-120"/>
              </a:rPr>
              <a:t> goblin </a:t>
            </a:r>
            <a:r>
              <a:rPr lang="en-US" sz="1700" dirty="0" err="1">
                <a:solidFill>
                  <a:srgbClr val="272525"/>
                </a:solidFill>
                <a:latin typeface="Inter" pitchFamily="34" charset="0"/>
                <a:ea typeface="Inter" pitchFamily="34" charset="-122"/>
                <a:cs typeface="Inter" pitchFamily="34" charset="-120"/>
              </a:rPr>
              <a:t>có</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sức</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chiến</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đấu</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cố</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định</a:t>
            </a:r>
            <a:endParaRPr lang="en-US" sz="1700" dirty="0"/>
          </a:p>
        </p:txBody>
      </p:sp>
      <p:sp>
        <p:nvSpPr>
          <p:cNvPr id="13" name="Text 11"/>
          <p:cNvSpPr/>
          <p:nvPr/>
        </p:nvSpPr>
        <p:spPr>
          <a:xfrm>
            <a:off x="9639062" y="3614261"/>
            <a:ext cx="220028" cy="275034"/>
          </a:xfrm>
          <a:prstGeom prst="rect">
            <a:avLst/>
          </a:prstGeom>
          <a:noFill/>
          <a:ln/>
        </p:spPr>
        <p:txBody>
          <a:bodyPr wrap="none" lIns="0" tIns="0" rIns="0" bIns="0" rtlCol="0" anchor="t"/>
          <a:lstStyle/>
          <a:p>
            <a:pPr marL="0" indent="0" algn="l">
              <a:lnSpc>
                <a:spcPts val="2700"/>
              </a:lnSpc>
              <a:buNone/>
            </a:pPr>
            <a:r>
              <a:rPr lang="en-US" sz="1700" dirty="0">
                <a:solidFill>
                  <a:srgbClr val="272525"/>
                </a:solidFill>
                <a:latin typeface="Petrona Light" pitchFamily="34" charset="0"/>
                <a:ea typeface="Petrona Light" pitchFamily="34" charset="-122"/>
                <a:cs typeface="Petrona Light" pitchFamily="34" charset="-120"/>
              </a:rPr>
              <a:t>03</a:t>
            </a:r>
            <a:endParaRPr lang="en-US" sz="1700" dirty="0"/>
          </a:p>
        </p:txBody>
      </p:sp>
      <p:sp>
        <p:nvSpPr>
          <p:cNvPr id="14" name="Shape 12"/>
          <p:cNvSpPr/>
          <p:nvPr/>
        </p:nvSpPr>
        <p:spPr>
          <a:xfrm>
            <a:off x="9639062" y="3957757"/>
            <a:ext cx="4220885" cy="30480"/>
          </a:xfrm>
          <a:prstGeom prst="rect">
            <a:avLst/>
          </a:prstGeom>
          <a:solidFill>
            <a:srgbClr val="6237C8"/>
          </a:solidFill>
          <a:ln/>
        </p:spPr>
      </p:sp>
      <p:sp>
        <p:nvSpPr>
          <p:cNvPr id="15" name="Text 13"/>
          <p:cNvSpPr/>
          <p:nvPr/>
        </p:nvSpPr>
        <p:spPr>
          <a:xfrm>
            <a:off x="9639062" y="4128730"/>
            <a:ext cx="3026331" cy="378262"/>
          </a:xfrm>
          <a:prstGeom prst="rect">
            <a:avLst/>
          </a:prstGeom>
          <a:noFill/>
          <a:ln/>
        </p:spPr>
        <p:txBody>
          <a:bodyPr wrap="none" lIns="0" tIns="0" rIns="0" bIns="0" rtlCol="0" anchor="t"/>
          <a:lstStyle/>
          <a:p>
            <a:pPr marL="0" indent="0" algn="l">
              <a:lnSpc>
                <a:spcPts val="2950"/>
              </a:lnSpc>
              <a:buNone/>
            </a:pPr>
            <a:r>
              <a:rPr lang="en-US" sz="2350" b="1" dirty="0">
                <a:solidFill>
                  <a:srgbClr val="272525"/>
                </a:solidFill>
                <a:latin typeface="Petrona Bold" pitchFamily="34" charset="0"/>
                <a:ea typeface="Petrona Bold" pitchFamily="34" charset="-122"/>
                <a:cs typeface="Petrona Bold" pitchFamily="34" charset="-120"/>
              </a:rPr>
              <a:t>Hiển </a:t>
            </a:r>
            <a:r>
              <a:rPr lang="en-US" sz="2350" b="1" dirty="0" err="1">
                <a:solidFill>
                  <a:srgbClr val="272525"/>
                </a:solidFill>
                <a:latin typeface="Petrona Bold" pitchFamily="34" charset="0"/>
                <a:ea typeface="Petrona Bold" pitchFamily="34" charset="-122"/>
                <a:cs typeface="Petrona Bold" pitchFamily="34" charset="-120"/>
              </a:rPr>
              <a:t>thị</a:t>
            </a:r>
            <a:r>
              <a:rPr lang="en-US" sz="2350" b="1" dirty="0">
                <a:solidFill>
                  <a:srgbClr val="272525"/>
                </a:solidFill>
                <a:latin typeface="Petrona Bold" pitchFamily="34" charset="0"/>
                <a:ea typeface="Petrona Bold" pitchFamily="34" charset="-122"/>
                <a:cs typeface="Petrona Bold" pitchFamily="34" charset="-120"/>
              </a:rPr>
              <a:t> </a:t>
            </a:r>
            <a:r>
              <a:rPr lang="en-US" sz="2350" b="1" dirty="0" err="1">
                <a:solidFill>
                  <a:srgbClr val="272525"/>
                </a:solidFill>
                <a:latin typeface="Petrona Bold" pitchFamily="34" charset="0"/>
                <a:ea typeface="Petrona Bold" pitchFamily="34" charset="-122"/>
                <a:cs typeface="Petrona Bold" pitchFamily="34" charset="-120"/>
              </a:rPr>
              <a:t>kết</a:t>
            </a:r>
            <a:r>
              <a:rPr lang="en-US" sz="2350" b="1" dirty="0">
                <a:solidFill>
                  <a:srgbClr val="272525"/>
                </a:solidFill>
                <a:latin typeface="Petrona Bold" pitchFamily="34" charset="0"/>
                <a:ea typeface="Petrona Bold" pitchFamily="34" charset="-122"/>
                <a:cs typeface="Petrona Bold" pitchFamily="34" charset="-120"/>
              </a:rPr>
              <a:t> </a:t>
            </a:r>
            <a:r>
              <a:rPr lang="en-US" sz="2350" b="1" dirty="0" err="1">
                <a:solidFill>
                  <a:srgbClr val="272525"/>
                </a:solidFill>
                <a:latin typeface="Petrona Bold" pitchFamily="34" charset="0"/>
                <a:ea typeface="Petrona Bold" pitchFamily="34" charset="-122"/>
                <a:cs typeface="Petrona Bold" pitchFamily="34" charset="-120"/>
              </a:rPr>
              <a:t>quả</a:t>
            </a:r>
            <a:endParaRPr lang="en-US" sz="2350" dirty="0"/>
          </a:p>
        </p:txBody>
      </p:sp>
      <p:sp>
        <p:nvSpPr>
          <p:cNvPr id="16" name="Text 14"/>
          <p:cNvSpPr/>
          <p:nvPr/>
        </p:nvSpPr>
        <p:spPr>
          <a:xfrm>
            <a:off x="9639062" y="4635103"/>
            <a:ext cx="4220885" cy="693896"/>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Inter" pitchFamily="34" charset="0"/>
                <a:ea typeface="Inter" pitchFamily="34" charset="-122"/>
                <a:cs typeface="Inter" pitchFamily="34" charset="-120"/>
              </a:rPr>
              <a:t>Hiển </a:t>
            </a:r>
            <a:r>
              <a:rPr lang="en-US" sz="1700" dirty="0" err="1">
                <a:solidFill>
                  <a:srgbClr val="272525"/>
                </a:solidFill>
                <a:latin typeface="Inter" pitchFamily="34" charset="0"/>
                <a:ea typeface="Inter" pitchFamily="34" charset="-122"/>
                <a:cs typeface="Inter" pitchFamily="34" charset="-120"/>
              </a:rPr>
              <a:t>thị</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kết</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quả</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trận</a:t>
            </a:r>
            <a:r>
              <a:rPr lang="en-US" sz="1700" dirty="0">
                <a:solidFill>
                  <a:srgbClr val="272525"/>
                </a:solidFill>
                <a:latin typeface="Inter" pitchFamily="34" charset="0"/>
                <a:ea typeface="Inter" pitchFamily="34" charset="-122"/>
                <a:cs typeface="Inter" pitchFamily="34" charset="-120"/>
              </a:rPr>
              <a:t> </a:t>
            </a:r>
            <a:r>
              <a:rPr lang="en-US" sz="1700" dirty="0" err="1">
                <a:solidFill>
                  <a:srgbClr val="272525"/>
                </a:solidFill>
                <a:latin typeface="Inter" pitchFamily="34" charset="0"/>
                <a:ea typeface="Inter" pitchFamily="34" charset="-122"/>
                <a:cs typeface="Inter" pitchFamily="34" charset="-120"/>
              </a:rPr>
              <a:t>đấu</a:t>
            </a: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430</TotalTime>
  <Words>1068</Words>
  <Application>Microsoft Office PowerPoint</Application>
  <PresentationFormat>Custom</PresentationFormat>
  <Paragraphs>171</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Petrona Bold</vt:lpstr>
      <vt:lpstr>Arial</vt:lpstr>
      <vt:lpstr>Petrona Light</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Nguyễn Mạnh Hùng</dc:creator>
  <cp:lastModifiedBy>Nguyen Manh Hung D24TX</cp:lastModifiedBy>
  <cp:revision>8</cp:revision>
  <dcterms:created xsi:type="dcterms:W3CDTF">2026-01-28T06:40:49Z</dcterms:created>
  <dcterms:modified xsi:type="dcterms:W3CDTF">2026-02-23T16:44:53Z</dcterms:modified>
</cp:coreProperties>
</file>